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00.xml" ContentType="application/vnd.openxmlformats-officedocument.drawingml.chart+xml"/>
  <Override PartName="/ppt/charts/chart1001.xml" ContentType="application/vnd.openxmlformats-officedocument.drawingml.chart+xml"/>
  <Override PartName="/ppt/charts/chart1002.xml" ContentType="application/vnd.openxmlformats-officedocument.drawingml.chart+xml"/>
  <Override PartName="/ppt/charts/chart1003.xml" ContentType="application/vnd.openxmlformats-officedocument.drawingml.chart+xml"/>
  <Override PartName="/ppt/charts/chart1004.xml" ContentType="application/vnd.openxmlformats-officedocument.drawingml.chart+xml"/>
  <Override PartName="/ppt/charts/chart1005.xml" ContentType="application/vnd.openxmlformats-officedocument.drawingml.chart+xml"/>
  <Override PartName="/ppt/charts/chart1006.xml" ContentType="application/vnd.openxmlformats-officedocument.drawingml.chart+xml"/>
  <Override PartName="/ppt/charts/chart1007.xml" ContentType="application/vnd.openxmlformats-officedocument.drawingml.chart+xml"/>
  <Override PartName="/ppt/charts/chart1008.xml" ContentType="application/vnd.openxmlformats-officedocument.drawingml.chart+xml"/>
  <Override PartName="/ppt/charts/chart1009.xml" ContentType="application/vnd.openxmlformats-officedocument.drawingml.chart+xml"/>
  <Override PartName="/ppt/charts/chart101.xml" ContentType="application/vnd.openxmlformats-officedocument.drawingml.chart+xml"/>
  <Override PartName="/ppt/charts/chart1010.xml" ContentType="application/vnd.openxmlformats-officedocument.drawingml.chart+xml"/>
  <Override PartName="/ppt/charts/chart1011.xml" ContentType="application/vnd.openxmlformats-officedocument.drawingml.chart+xml"/>
  <Override PartName="/ppt/charts/chart1012.xml" ContentType="application/vnd.openxmlformats-officedocument.drawingml.chart+xml"/>
  <Override PartName="/ppt/charts/chart1013.xml" ContentType="application/vnd.openxmlformats-officedocument.drawingml.chart+xml"/>
  <Override PartName="/ppt/charts/chart1014.xml" ContentType="application/vnd.openxmlformats-officedocument.drawingml.chart+xml"/>
  <Override PartName="/ppt/charts/chart1015.xml" ContentType="application/vnd.openxmlformats-officedocument.drawingml.chart+xml"/>
  <Override PartName="/ppt/charts/chart1016.xml" ContentType="application/vnd.openxmlformats-officedocument.drawingml.chart+xml"/>
  <Override PartName="/ppt/charts/chart1017.xml" ContentType="application/vnd.openxmlformats-officedocument.drawingml.chart+xml"/>
  <Override PartName="/ppt/charts/chart1018.xml" ContentType="application/vnd.openxmlformats-officedocument.drawingml.chart+xml"/>
  <Override PartName="/ppt/charts/chart1019.xml" ContentType="application/vnd.openxmlformats-officedocument.drawingml.chart+xml"/>
  <Override PartName="/ppt/charts/chart102.xml" ContentType="application/vnd.openxmlformats-officedocument.drawingml.chart+xml"/>
  <Override PartName="/ppt/charts/chart1020.xml" ContentType="application/vnd.openxmlformats-officedocument.drawingml.chart+xml"/>
  <Override PartName="/ppt/charts/chart1021.xml" ContentType="application/vnd.openxmlformats-officedocument.drawingml.chart+xml"/>
  <Override PartName="/ppt/charts/chart1022.xml" ContentType="application/vnd.openxmlformats-officedocument.drawingml.chart+xml"/>
  <Override PartName="/ppt/charts/chart1023.xml" ContentType="application/vnd.openxmlformats-officedocument.drawingml.chart+xml"/>
  <Override PartName="/ppt/charts/chart1024.xml" ContentType="application/vnd.openxmlformats-officedocument.drawingml.chart+xml"/>
  <Override PartName="/ppt/charts/chart1025.xml" ContentType="application/vnd.openxmlformats-officedocument.drawingml.chart+xml"/>
  <Override PartName="/ppt/charts/chart1026.xml" ContentType="application/vnd.openxmlformats-officedocument.drawingml.chart+xml"/>
  <Override PartName="/ppt/charts/chart1027.xml" ContentType="application/vnd.openxmlformats-officedocument.drawingml.chart+xml"/>
  <Override PartName="/ppt/charts/chart1028.xml" ContentType="application/vnd.openxmlformats-officedocument.drawingml.chart+xml"/>
  <Override PartName="/ppt/charts/chart1029.xml" ContentType="application/vnd.openxmlformats-officedocument.drawingml.chart+xml"/>
  <Override PartName="/ppt/charts/chart103.xml" ContentType="application/vnd.openxmlformats-officedocument.drawingml.chart+xml"/>
  <Override PartName="/ppt/charts/chart1030.xml" ContentType="application/vnd.openxmlformats-officedocument.drawingml.chart+xml"/>
  <Override PartName="/ppt/charts/chart1031.xml" ContentType="application/vnd.openxmlformats-officedocument.drawingml.chart+xml"/>
  <Override PartName="/ppt/charts/chart1032.xml" ContentType="application/vnd.openxmlformats-officedocument.drawingml.chart+xml"/>
  <Override PartName="/ppt/charts/chart1033.xml" ContentType="application/vnd.openxmlformats-officedocument.drawingml.chart+xml"/>
  <Override PartName="/ppt/charts/chart1034.xml" ContentType="application/vnd.openxmlformats-officedocument.drawingml.chart+xml"/>
  <Override PartName="/ppt/charts/chart1035.xml" ContentType="application/vnd.openxmlformats-officedocument.drawingml.chart+xml"/>
  <Override PartName="/ppt/charts/chart1036.xml" ContentType="application/vnd.openxmlformats-officedocument.drawingml.chart+xml"/>
  <Override PartName="/ppt/charts/chart1037.xml" ContentType="application/vnd.openxmlformats-officedocument.drawingml.chart+xml"/>
  <Override PartName="/ppt/charts/chart1038.xml" ContentType="application/vnd.openxmlformats-officedocument.drawingml.chart+xml"/>
  <Override PartName="/ppt/charts/chart1039.xml" ContentType="application/vnd.openxmlformats-officedocument.drawingml.chart+xml"/>
  <Override PartName="/ppt/charts/chart104.xml" ContentType="application/vnd.openxmlformats-officedocument.drawingml.chart+xml"/>
  <Override PartName="/ppt/charts/chart1040.xml" ContentType="application/vnd.openxmlformats-officedocument.drawingml.chart+xml"/>
  <Override PartName="/ppt/charts/chart1041.xml" ContentType="application/vnd.openxmlformats-officedocument.drawingml.chart+xml"/>
  <Override PartName="/ppt/charts/chart1042.xml" ContentType="application/vnd.openxmlformats-officedocument.drawingml.chart+xml"/>
  <Override PartName="/ppt/charts/chart1043.xml" ContentType="application/vnd.openxmlformats-officedocument.drawingml.chart+xml"/>
  <Override PartName="/ppt/charts/chart1044.xml" ContentType="application/vnd.openxmlformats-officedocument.drawingml.chart+xml"/>
  <Override PartName="/ppt/charts/chart1045.xml" ContentType="application/vnd.openxmlformats-officedocument.drawingml.chart+xml"/>
  <Override PartName="/ppt/charts/chart1046.xml" ContentType="application/vnd.openxmlformats-officedocument.drawingml.chart+xml"/>
  <Override PartName="/ppt/charts/chart1047.xml" ContentType="application/vnd.openxmlformats-officedocument.drawingml.chart+xml"/>
  <Override PartName="/ppt/charts/chart1048.xml" ContentType="application/vnd.openxmlformats-officedocument.drawingml.chart+xml"/>
  <Override PartName="/ppt/charts/chart1049.xml" ContentType="application/vnd.openxmlformats-officedocument.drawingml.chart+xml"/>
  <Override PartName="/ppt/charts/chart105.xml" ContentType="application/vnd.openxmlformats-officedocument.drawingml.chart+xml"/>
  <Override PartName="/ppt/charts/chart1050.xml" ContentType="application/vnd.openxmlformats-officedocument.drawingml.chart+xml"/>
  <Override PartName="/ppt/charts/chart1051.xml" ContentType="application/vnd.openxmlformats-officedocument.drawingml.chart+xml"/>
  <Override PartName="/ppt/charts/chart1052.xml" ContentType="application/vnd.openxmlformats-officedocument.drawingml.chart+xml"/>
  <Override PartName="/ppt/charts/chart1053.xml" ContentType="application/vnd.openxmlformats-officedocument.drawingml.chart+xml"/>
  <Override PartName="/ppt/charts/chart1054.xml" ContentType="application/vnd.openxmlformats-officedocument.drawingml.chart+xml"/>
  <Override PartName="/ppt/charts/chart1055.xml" ContentType="application/vnd.openxmlformats-officedocument.drawingml.chart+xml"/>
  <Override PartName="/ppt/charts/chart1056.xml" ContentType="application/vnd.openxmlformats-officedocument.drawingml.chart+xml"/>
  <Override PartName="/ppt/charts/chart1057.xml" ContentType="application/vnd.openxmlformats-officedocument.drawingml.chart+xml"/>
  <Override PartName="/ppt/charts/chart1058.xml" ContentType="application/vnd.openxmlformats-officedocument.drawingml.chart+xml"/>
  <Override PartName="/ppt/charts/chart1059.xml" ContentType="application/vnd.openxmlformats-officedocument.drawingml.chart+xml"/>
  <Override PartName="/ppt/charts/chart106.xml" ContentType="application/vnd.openxmlformats-officedocument.drawingml.chart+xml"/>
  <Override PartName="/ppt/charts/chart1060.xml" ContentType="application/vnd.openxmlformats-officedocument.drawingml.chart+xml"/>
  <Override PartName="/ppt/charts/chart1061.xml" ContentType="application/vnd.openxmlformats-officedocument.drawingml.chart+xml"/>
  <Override PartName="/ppt/charts/chart1062.xml" ContentType="application/vnd.openxmlformats-officedocument.drawingml.chart+xml"/>
  <Override PartName="/ppt/charts/chart1063.xml" ContentType="application/vnd.openxmlformats-officedocument.drawingml.chart+xml"/>
  <Override PartName="/ppt/charts/chart1064.xml" ContentType="application/vnd.openxmlformats-officedocument.drawingml.chart+xml"/>
  <Override PartName="/ppt/charts/chart1065.xml" ContentType="application/vnd.openxmlformats-officedocument.drawingml.chart+xml"/>
  <Override PartName="/ppt/charts/chart1066.xml" ContentType="application/vnd.openxmlformats-officedocument.drawingml.chart+xml"/>
  <Override PartName="/ppt/charts/chart1067.xml" ContentType="application/vnd.openxmlformats-officedocument.drawingml.chart+xml"/>
  <Override PartName="/ppt/charts/chart1068.xml" ContentType="application/vnd.openxmlformats-officedocument.drawingml.chart+xml"/>
  <Override PartName="/ppt/charts/chart1069.xml" ContentType="application/vnd.openxmlformats-officedocument.drawingml.chart+xml"/>
  <Override PartName="/ppt/charts/chart107.xml" ContentType="application/vnd.openxmlformats-officedocument.drawingml.chart+xml"/>
  <Override PartName="/ppt/charts/chart1070.xml" ContentType="application/vnd.openxmlformats-officedocument.drawingml.chart+xml"/>
  <Override PartName="/ppt/charts/chart1071.xml" ContentType="application/vnd.openxmlformats-officedocument.drawingml.chart+xml"/>
  <Override PartName="/ppt/charts/chart1072.xml" ContentType="application/vnd.openxmlformats-officedocument.drawingml.chart+xml"/>
  <Override PartName="/ppt/charts/chart1073.xml" ContentType="application/vnd.openxmlformats-officedocument.drawingml.chart+xml"/>
  <Override PartName="/ppt/charts/chart1074.xml" ContentType="application/vnd.openxmlformats-officedocument.drawingml.chart+xml"/>
  <Override PartName="/ppt/charts/chart1075.xml" ContentType="application/vnd.openxmlformats-officedocument.drawingml.chart+xml"/>
  <Override PartName="/ppt/charts/chart1076.xml" ContentType="application/vnd.openxmlformats-officedocument.drawingml.chart+xml"/>
  <Override PartName="/ppt/charts/chart1077.xml" ContentType="application/vnd.openxmlformats-officedocument.drawingml.chart+xml"/>
  <Override PartName="/ppt/charts/chart1078.xml" ContentType="application/vnd.openxmlformats-officedocument.drawingml.chart+xml"/>
  <Override PartName="/ppt/charts/chart1079.xml" ContentType="application/vnd.openxmlformats-officedocument.drawingml.chart+xml"/>
  <Override PartName="/ppt/charts/chart108.xml" ContentType="application/vnd.openxmlformats-officedocument.drawingml.chart+xml"/>
  <Override PartName="/ppt/charts/chart1080.xml" ContentType="application/vnd.openxmlformats-officedocument.drawingml.chart+xml"/>
  <Override PartName="/ppt/charts/chart1081.xml" ContentType="application/vnd.openxmlformats-officedocument.drawingml.chart+xml"/>
  <Override PartName="/ppt/charts/chart1082.xml" ContentType="application/vnd.openxmlformats-officedocument.drawingml.chart+xml"/>
  <Override PartName="/ppt/charts/chart1083.xml" ContentType="application/vnd.openxmlformats-officedocument.drawingml.chart+xml"/>
  <Override PartName="/ppt/charts/chart1084.xml" ContentType="application/vnd.openxmlformats-officedocument.drawingml.chart+xml"/>
  <Override PartName="/ppt/charts/chart1085.xml" ContentType="application/vnd.openxmlformats-officedocument.drawingml.chart+xml"/>
  <Override PartName="/ppt/charts/chart1086.xml" ContentType="application/vnd.openxmlformats-officedocument.drawingml.chart+xml"/>
  <Override PartName="/ppt/charts/chart1087.xml" ContentType="application/vnd.openxmlformats-officedocument.drawingml.chart+xml"/>
  <Override PartName="/ppt/charts/chart1088.xml" ContentType="application/vnd.openxmlformats-officedocument.drawingml.chart+xml"/>
  <Override PartName="/ppt/charts/chart1089.xml" ContentType="application/vnd.openxmlformats-officedocument.drawingml.chart+xml"/>
  <Override PartName="/ppt/charts/chart109.xml" ContentType="application/vnd.openxmlformats-officedocument.drawingml.chart+xml"/>
  <Override PartName="/ppt/charts/chart1090.xml" ContentType="application/vnd.openxmlformats-officedocument.drawingml.chart+xml"/>
  <Override PartName="/ppt/charts/chart1091.xml" ContentType="application/vnd.openxmlformats-officedocument.drawingml.chart+xml"/>
  <Override PartName="/ppt/charts/chart1092.xml" ContentType="application/vnd.openxmlformats-officedocument.drawingml.chart+xml"/>
  <Override PartName="/ppt/charts/chart1093.xml" ContentType="application/vnd.openxmlformats-officedocument.drawingml.chart+xml"/>
  <Override PartName="/ppt/charts/chart1094.xml" ContentType="application/vnd.openxmlformats-officedocument.drawingml.chart+xml"/>
  <Override PartName="/ppt/charts/chart1095.xml" ContentType="application/vnd.openxmlformats-officedocument.drawingml.chart+xml"/>
  <Override PartName="/ppt/charts/chart1096.xml" ContentType="application/vnd.openxmlformats-officedocument.drawingml.chart+xml"/>
  <Override PartName="/ppt/charts/chart1097.xml" ContentType="application/vnd.openxmlformats-officedocument.drawingml.chart+xml"/>
  <Override PartName="/ppt/charts/chart1098.xml" ContentType="application/vnd.openxmlformats-officedocument.drawingml.chart+xml"/>
  <Override PartName="/ppt/charts/chart109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00.xml" ContentType="application/vnd.openxmlformats-officedocument.drawingml.chart+xml"/>
  <Override PartName="/ppt/charts/chart1101.xml" ContentType="application/vnd.openxmlformats-officedocument.drawingml.chart+xml"/>
  <Override PartName="/ppt/charts/chart1102.xml" ContentType="application/vnd.openxmlformats-officedocument.drawingml.chart+xml"/>
  <Override PartName="/ppt/charts/chart1103.xml" ContentType="application/vnd.openxmlformats-officedocument.drawingml.chart+xml"/>
  <Override PartName="/ppt/charts/chart1104.xml" ContentType="application/vnd.openxmlformats-officedocument.drawingml.chart+xml"/>
  <Override PartName="/ppt/charts/chart1105.xml" ContentType="application/vnd.openxmlformats-officedocument.drawingml.chart+xml"/>
  <Override PartName="/ppt/charts/chart1106.xml" ContentType="application/vnd.openxmlformats-officedocument.drawingml.chart+xml"/>
  <Override PartName="/ppt/charts/chart1107.xml" ContentType="application/vnd.openxmlformats-officedocument.drawingml.chart+xml"/>
  <Override PartName="/ppt/charts/chart1108.xml" ContentType="application/vnd.openxmlformats-officedocument.drawingml.chart+xml"/>
  <Override PartName="/ppt/charts/chart1109.xml" ContentType="application/vnd.openxmlformats-officedocument.drawingml.chart+xml"/>
  <Override PartName="/ppt/charts/chart111.xml" ContentType="application/vnd.openxmlformats-officedocument.drawingml.chart+xml"/>
  <Override PartName="/ppt/charts/chart1110.xml" ContentType="application/vnd.openxmlformats-officedocument.drawingml.chart+xml"/>
  <Override PartName="/ppt/charts/chart1111.xml" ContentType="application/vnd.openxmlformats-officedocument.drawingml.chart+xml"/>
  <Override PartName="/ppt/charts/chart1112.xml" ContentType="application/vnd.openxmlformats-officedocument.drawingml.chart+xml"/>
  <Override PartName="/ppt/charts/chart1113.xml" ContentType="application/vnd.openxmlformats-officedocument.drawingml.chart+xml"/>
  <Override PartName="/ppt/charts/chart1114.xml" ContentType="application/vnd.openxmlformats-officedocument.drawingml.chart+xml"/>
  <Override PartName="/ppt/charts/chart1115.xml" ContentType="application/vnd.openxmlformats-officedocument.drawingml.chart+xml"/>
  <Override PartName="/ppt/charts/chart1116.xml" ContentType="application/vnd.openxmlformats-officedocument.drawingml.chart+xml"/>
  <Override PartName="/ppt/charts/chart1117.xml" ContentType="application/vnd.openxmlformats-officedocument.drawingml.chart+xml"/>
  <Override PartName="/ppt/charts/chart1118.xml" ContentType="application/vnd.openxmlformats-officedocument.drawingml.chart+xml"/>
  <Override PartName="/ppt/charts/chart1119.xml" ContentType="application/vnd.openxmlformats-officedocument.drawingml.chart+xml"/>
  <Override PartName="/ppt/charts/chart112.xml" ContentType="application/vnd.openxmlformats-officedocument.drawingml.chart+xml"/>
  <Override PartName="/ppt/charts/chart1120.xml" ContentType="application/vnd.openxmlformats-officedocument.drawingml.chart+xml"/>
  <Override PartName="/ppt/charts/chart1121.xml" ContentType="application/vnd.openxmlformats-officedocument.drawingml.chart+xml"/>
  <Override PartName="/ppt/charts/chart1122.xml" ContentType="application/vnd.openxmlformats-officedocument.drawingml.chart+xml"/>
  <Override PartName="/ppt/charts/chart1123.xml" ContentType="application/vnd.openxmlformats-officedocument.drawingml.chart+xml"/>
  <Override PartName="/ppt/charts/chart1124.xml" ContentType="application/vnd.openxmlformats-officedocument.drawingml.chart+xml"/>
  <Override PartName="/ppt/charts/chart1125.xml" ContentType="application/vnd.openxmlformats-officedocument.drawingml.chart+xml"/>
  <Override PartName="/ppt/charts/chart1126.xml" ContentType="application/vnd.openxmlformats-officedocument.drawingml.chart+xml"/>
  <Override PartName="/ppt/charts/chart1127.xml" ContentType="application/vnd.openxmlformats-officedocument.drawingml.chart+xml"/>
  <Override PartName="/ppt/charts/chart1128.xml" ContentType="application/vnd.openxmlformats-officedocument.drawingml.chart+xml"/>
  <Override PartName="/ppt/charts/chart1129.xml" ContentType="application/vnd.openxmlformats-officedocument.drawingml.chart+xml"/>
  <Override PartName="/ppt/charts/chart113.xml" ContentType="application/vnd.openxmlformats-officedocument.drawingml.chart+xml"/>
  <Override PartName="/ppt/charts/chart1130.xml" ContentType="application/vnd.openxmlformats-officedocument.drawingml.chart+xml"/>
  <Override PartName="/ppt/charts/chart1131.xml" ContentType="application/vnd.openxmlformats-officedocument.drawingml.chart+xml"/>
  <Override PartName="/ppt/charts/chart1132.xml" ContentType="application/vnd.openxmlformats-officedocument.drawingml.chart+xml"/>
  <Override PartName="/ppt/charts/chart1133.xml" ContentType="application/vnd.openxmlformats-officedocument.drawingml.chart+xml"/>
  <Override PartName="/ppt/charts/chart1134.xml" ContentType="application/vnd.openxmlformats-officedocument.drawingml.chart+xml"/>
  <Override PartName="/ppt/charts/chart1135.xml" ContentType="application/vnd.openxmlformats-officedocument.drawingml.chart+xml"/>
  <Override PartName="/ppt/charts/chart1136.xml" ContentType="application/vnd.openxmlformats-officedocument.drawingml.chart+xml"/>
  <Override PartName="/ppt/charts/chart1137.xml" ContentType="application/vnd.openxmlformats-officedocument.drawingml.chart+xml"/>
  <Override PartName="/ppt/charts/chart1138.xml" ContentType="application/vnd.openxmlformats-officedocument.drawingml.chart+xml"/>
  <Override PartName="/ppt/charts/chart1139.xml" ContentType="application/vnd.openxmlformats-officedocument.drawingml.chart+xml"/>
  <Override PartName="/ppt/charts/chart114.xml" ContentType="application/vnd.openxmlformats-officedocument.drawingml.chart+xml"/>
  <Override PartName="/ppt/charts/chart1140.xml" ContentType="application/vnd.openxmlformats-officedocument.drawingml.chart+xml"/>
  <Override PartName="/ppt/charts/chart1141.xml" ContentType="application/vnd.openxmlformats-officedocument.drawingml.chart+xml"/>
  <Override PartName="/ppt/charts/chart1142.xml" ContentType="application/vnd.openxmlformats-officedocument.drawingml.chart+xml"/>
  <Override PartName="/ppt/charts/chart1143.xml" ContentType="application/vnd.openxmlformats-officedocument.drawingml.chart+xml"/>
  <Override PartName="/ppt/charts/chart1144.xml" ContentType="application/vnd.openxmlformats-officedocument.drawingml.chart+xml"/>
  <Override PartName="/ppt/charts/chart1145.xml" ContentType="application/vnd.openxmlformats-officedocument.drawingml.chart+xml"/>
  <Override PartName="/ppt/charts/chart1146.xml" ContentType="application/vnd.openxmlformats-officedocument.drawingml.chart+xml"/>
  <Override PartName="/ppt/charts/chart1147.xml" ContentType="application/vnd.openxmlformats-officedocument.drawingml.chart+xml"/>
  <Override PartName="/ppt/charts/chart1148.xml" ContentType="application/vnd.openxmlformats-officedocument.drawingml.chart+xml"/>
  <Override PartName="/ppt/charts/chart1149.xml" ContentType="application/vnd.openxmlformats-officedocument.drawingml.chart+xml"/>
  <Override PartName="/ppt/charts/chart115.xml" ContentType="application/vnd.openxmlformats-officedocument.drawingml.chart+xml"/>
  <Override PartName="/ppt/charts/chart1150.xml" ContentType="application/vnd.openxmlformats-officedocument.drawingml.chart+xml"/>
  <Override PartName="/ppt/charts/chart1151.xml" ContentType="application/vnd.openxmlformats-officedocument.drawingml.chart+xml"/>
  <Override PartName="/ppt/charts/chart1152.xml" ContentType="application/vnd.openxmlformats-officedocument.drawingml.chart+xml"/>
  <Override PartName="/ppt/charts/chart1153.xml" ContentType="application/vnd.openxmlformats-officedocument.drawingml.chart+xml"/>
  <Override PartName="/ppt/charts/chart1154.xml" ContentType="application/vnd.openxmlformats-officedocument.drawingml.chart+xml"/>
  <Override PartName="/ppt/charts/chart115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49.xml" ContentType="application/vnd.openxmlformats-officedocument.drawingml.chart+xml"/>
  <Override PartName="/ppt/charts/chart65.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charts/chart658.xml" ContentType="application/vnd.openxmlformats-officedocument.drawingml.chart+xml"/>
  <Override PartName="/ppt/charts/chart659.xml" ContentType="application/vnd.openxmlformats-officedocument.drawingml.chart+xml"/>
  <Override PartName="/ppt/charts/chart66.xml" ContentType="application/vnd.openxmlformats-officedocument.drawingml.chart+xml"/>
  <Override PartName="/ppt/charts/chart660.xml" ContentType="application/vnd.openxmlformats-officedocument.drawingml.chart+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charts/chart67.xml" ContentType="application/vnd.openxmlformats-officedocument.drawingml.chart+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charts/chart679.xml" ContentType="application/vnd.openxmlformats-officedocument.drawingml.chart+xml"/>
  <Override PartName="/ppt/charts/chart68.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charts/chart688.xml" ContentType="application/vnd.openxmlformats-officedocument.drawingml.chart+xml"/>
  <Override PartName="/ppt/charts/chart689.xml" ContentType="application/vnd.openxmlformats-officedocument.drawingml.chart+xml"/>
  <Override PartName="/ppt/charts/chart69.xml" ContentType="application/vnd.openxmlformats-officedocument.drawingml.chart+xml"/>
  <Override PartName="/ppt/charts/chart690.xml" ContentType="application/vnd.openxmlformats-officedocument.drawingml.chart+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charts/chart703.xml" ContentType="application/vnd.openxmlformats-officedocument.drawingml.chart+xml"/>
  <Override PartName="/ppt/charts/chart704.xml" ContentType="application/vnd.openxmlformats-officedocument.drawingml.chart+xml"/>
  <Override PartName="/ppt/charts/chart705.xml" ContentType="application/vnd.openxmlformats-officedocument.drawingml.chart+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charts/chart709.xml" ContentType="application/vnd.openxmlformats-officedocument.drawingml.chart+xml"/>
  <Override PartName="/ppt/charts/chart71.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charts/chart718.xml" ContentType="application/vnd.openxmlformats-officedocument.drawingml.chart+xml"/>
  <Override PartName="/ppt/charts/chart719.xml" ContentType="application/vnd.openxmlformats-officedocument.drawingml.chart+xml"/>
  <Override PartName="/ppt/charts/chart72.xml" ContentType="application/vnd.openxmlformats-officedocument.drawingml.chart+xml"/>
  <Override PartName="/ppt/charts/chart720.xml" ContentType="application/vnd.openxmlformats-officedocument.drawingml.chart+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charts/chart73.xml" ContentType="application/vnd.openxmlformats-officedocument.drawingml.chart+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charts/chart736.xml" ContentType="application/vnd.openxmlformats-officedocument.drawingml.chart+xml"/>
  <Override PartName="/ppt/charts/chart737.xml" ContentType="application/vnd.openxmlformats-officedocument.drawingml.chart+xml"/>
  <Override PartName="/ppt/charts/chart738.xml" ContentType="application/vnd.openxmlformats-officedocument.drawingml.chart+xml"/>
  <Override PartName="/ppt/charts/chart739.xml" ContentType="application/vnd.openxmlformats-officedocument.drawingml.chart+xml"/>
  <Override PartName="/ppt/charts/chart74.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charts/chart748.xml" ContentType="application/vnd.openxmlformats-officedocument.drawingml.chart+xml"/>
  <Override PartName="/ppt/charts/chart749.xml" ContentType="application/vnd.openxmlformats-officedocument.drawingml.chart+xml"/>
  <Override PartName="/ppt/charts/chart75.xml" ContentType="application/vnd.openxmlformats-officedocument.drawingml.chart+xml"/>
  <Override PartName="/ppt/charts/chart750.xml" ContentType="application/vnd.openxmlformats-officedocument.drawingml.chart+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charts/chart76.xml" ContentType="application/vnd.openxmlformats-officedocument.drawingml.chart+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charts/chart769.xml" ContentType="application/vnd.openxmlformats-officedocument.drawingml.chart+xml"/>
  <Override PartName="/ppt/charts/chart77.xml" ContentType="application/vnd.openxmlformats-officedocument.drawingml.chart+xml"/>
  <Override PartName="/ppt/charts/chart770.xml" ContentType="application/vnd.openxmlformats-officedocument.drawingml.chart+xml"/>
  <Override PartName="/ppt/charts/chart771.xml" ContentType="application/vnd.openxmlformats-officedocument.drawingml.chart+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charts/chart778.xml" ContentType="application/vnd.openxmlformats-officedocument.drawingml.chart+xml"/>
  <Override PartName="/ppt/charts/chart779.xml" ContentType="application/vnd.openxmlformats-officedocument.drawingml.chart+xml"/>
  <Override PartName="/ppt/charts/chart78.xml" ContentType="application/vnd.openxmlformats-officedocument.drawingml.chart+xml"/>
  <Override PartName="/ppt/charts/chart780.xml" ContentType="application/vnd.openxmlformats-officedocument.drawingml.chart+xml"/>
  <Override PartName="/ppt/charts/chart781.xml" ContentType="application/vnd.openxmlformats-officedocument.drawingml.chart+xml"/>
  <Override PartName="/ppt/charts/chart782.xml" ContentType="application/vnd.openxmlformats-officedocument.drawingml.chart+xml"/>
  <Override PartName="/ppt/charts/chart783.xml" ContentType="application/vnd.openxmlformats-officedocument.drawingml.chart+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charts/chart79.xml" ContentType="application/vnd.openxmlformats-officedocument.drawingml.chart+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charts/chart793.xml" ContentType="application/vnd.openxmlformats-officedocument.drawingml.chart+xml"/>
  <Override PartName="/ppt/charts/chart794.xml" ContentType="application/vnd.openxmlformats-officedocument.drawingml.chart+xml"/>
  <Override PartName="/ppt/charts/chart795.xml" ContentType="application/vnd.openxmlformats-officedocument.drawingml.chart+xml"/>
  <Override PartName="/ppt/charts/chart796.xml" ContentType="application/vnd.openxmlformats-officedocument.drawingml.chart+xml"/>
  <Override PartName="/ppt/charts/chart797.xml" ContentType="application/vnd.openxmlformats-officedocument.drawingml.chart+xml"/>
  <Override PartName="/ppt/charts/chart798.xml" ContentType="application/vnd.openxmlformats-officedocument.drawingml.chart+xml"/>
  <Override PartName="/ppt/charts/chart79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00.xml" ContentType="application/vnd.openxmlformats-officedocument.drawingml.chart+xml"/>
  <Override PartName="/ppt/charts/chart801.xml" ContentType="application/vnd.openxmlformats-officedocument.drawingml.chart+xml"/>
  <Override PartName="/ppt/charts/chart802.xml" ContentType="application/vnd.openxmlformats-officedocument.drawingml.chart+xml"/>
  <Override PartName="/ppt/charts/chart803.xml" ContentType="application/vnd.openxmlformats-officedocument.drawingml.chart+xml"/>
  <Override PartName="/ppt/charts/chart804.xml" ContentType="application/vnd.openxmlformats-officedocument.drawingml.chart+xml"/>
  <Override PartName="/ppt/charts/chart805.xml" ContentType="application/vnd.openxmlformats-officedocument.drawingml.chart+xml"/>
  <Override PartName="/ppt/charts/chart806.xml" ContentType="application/vnd.openxmlformats-officedocument.drawingml.chart+xml"/>
  <Override PartName="/ppt/charts/chart807.xml" ContentType="application/vnd.openxmlformats-officedocument.drawingml.chart+xml"/>
  <Override PartName="/ppt/charts/chart808.xml" ContentType="application/vnd.openxmlformats-officedocument.drawingml.chart+xml"/>
  <Override PartName="/ppt/charts/chart809.xml" ContentType="application/vnd.openxmlformats-officedocument.drawingml.chart+xml"/>
  <Override PartName="/ppt/charts/chart81.xml" ContentType="application/vnd.openxmlformats-officedocument.drawingml.chart+xml"/>
  <Override PartName="/ppt/charts/chart810.xml" ContentType="application/vnd.openxmlformats-officedocument.drawingml.chart+xml"/>
  <Override PartName="/ppt/charts/chart811.xml" ContentType="application/vnd.openxmlformats-officedocument.drawingml.chart+xml"/>
  <Override PartName="/ppt/charts/chart812.xml" ContentType="application/vnd.openxmlformats-officedocument.drawingml.chart+xml"/>
  <Override PartName="/ppt/charts/chart813.xml" ContentType="application/vnd.openxmlformats-officedocument.drawingml.chart+xml"/>
  <Override PartName="/ppt/charts/chart814.xml" ContentType="application/vnd.openxmlformats-officedocument.drawingml.chart+xml"/>
  <Override PartName="/ppt/charts/chart815.xml" ContentType="application/vnd.openxmlformats-officedocument.drawingml.chart+xml"/>
  <Override PartName="/ppt/charts/chart816.xml" ContentType="application/vnd.openxmlformats-officedocument.drawingml.chart+xml"/>
  <Override PartName="/ppt/charts/chart817.xml" ContentType="application/vnd.openxmlformats-officedocument.drawingml.chart+xml"/>
  <Override PartName="/ppt/charts/chart818.xml" ContentType="application/vnd.openxmlformats-officedocument.drawingml.chart+xml"/>
  <Override PartName="/ppt/charts/chart819.xml" ContentType="application/vnd.openxmlformats-officedocument.drawingml.chart+xml"/>
  <Override PartName="/ppt/charts/chart82.xml" ContentType="application/vnd.openxmlformats-officedocument.drawingml.chart+xml"/>
  <Override PartName="/ppt/charts/chart820.xml" ContentType="application/vnd.openxmlformats-officedocument.drawingml.chart+xml"/>
  <Override PartName="/ppt/charts/chart821.xml" ContentType="application/vnd.openxmlformats-officedocument.drawingml.chart+xml"/>
  <Override PartName="/ppt/charts/chart822.xml" ContentType="application/vnd.openxmlformats-officedocument.drawingml.chart+xml"/>
  <Override PartName="/ppt/charts/chart823.xml" ContentType="application/vnd.openxmlformats-officedocument.drawingml.chart+xml"/>
  <Override PartName="/ppt/charts/chart824.xml" ContentType="application/vnd.openxmlformats-officedocument.drawingml.chart+xml"/>
  <Override PartName="/ppt/charts/chart825.xml" ContentType="application/vnd.openxmlformats-officedocument.drawingml.chart+xml"/>
  <Override PartName="/ppt/charts/chart826.xml" ContentType="application/vnd.openxmlformats-officedocument.drawingml.chart+xml"/>
  <Override PartName="/ppt/charts/chart827.xml" ContentType="application/vnd.openxmlformats-officedocument.drawingml.chart+xml"/>
  <Override PartName="/ppt/charts/chart828.xml" ContentType="application/vnd.openxmlformats-officedocument.drawingml.chart+xml"/>
  <Override PartName="/ppt/charts/chart829.xml" ContentType="application/vnd.openxmlformats-officedocument.drawingml.chart+xml"/>
  <Override PartName="/ppt/charts/chart83.xml" ContentType="application/vnd.openxmlformats-officedocument.drawingml.chart+xml"/>
  <Override PartName="/ppt/charts/chart830.xml" ContentType="application/vnd.openxmlformats-officedocument.drawingml.chart+xml"/>
  <Override PartName="/ppt/charts/chart831.xml" ContentType="application/vnd.openxmlformats-officedocument.drawingml.chart+xml"/>
  <Override PartName="/ppt/charts/chart832.xml" ContentType="application/vnd.openxmlformats-officedocument.drawingml.chart+xml"/>
  <Override PartName="/ppt/charts/chart833.xml" ContentType="application/vnd.openxmlformats-officedocument.drawingml.chart+xml"/>
  <Override PartName="/ppt/charts/chart834.xml" ContentType="application/vnd.openxmlformats-officedocument.drawingml.chart+xml"/>
  <Override PartName="/ppt/charts/chart835.xml" ContentType="application/vnd.openxmlformats-officedocument.drawingml.chart+xml"/>
  <Override PartName="/ppt/charts/chart836.xml" ContentType="application/vnd.openxmlformats-officedocument.drawingml.chart+xml"/>
  <Override PartName="/ppt/charts/chart837.xml" ContentType="application/vnd.openxmlformats-officedocument.drawingml.chart+xml"/>
  <Override PartName="/ppt/charts/chart838.xml" ContentType="application/vnd.openxmlformats-officedocument.drawingml.chart+xml"/>
  <Override PartName="/ppt/charts/chart839.xml" ContentType="application/vnd.openxmlformats-officedocument.drawingml.chart+xml"/>
  <Override PartName="/ppt/charts/chart84.xml" ContentType="application/vnd.openxmlformats-officedocument.drawingml.chart+xml"/>
  <Override PartName="/ppt/charts/chart840.xml" ContentType="application/vnd.openxmlformats-officedocument.drawingml.chart+xml"/>
  <Override PartName="/ppt/charts/chart841.xml" ContentType="application/vnd.openxmlformats-officedocument.drawingml.chart+xml"/>
  <Override PartName="/ppt/charts/chart842.xml" ContentType="application/vnd.openxmlformats-officedocument.drawingml.chart+xml"/>
  <Override PartName="/ppt/charts/chart843.xml" ContentType="application/vnd.openxmlformats-officedocument.drawingml.chart+xml"/>
  <Override PartName="/ppt/charts/chart844.xml" ContentType="application/vnd.openxmlformats-officedocument.drawingml.chart+xml"/>
  <Override PartName="/ppt/charts/chart845.xml" ContentType="application/vnd.openxmlformats-officedocument.drawingml.chart+xml"/>
  <Override PartName="/ppt/charts/chart846.xml" ContentType="application/vnd.openxmlformats-officedocument.drawingml.chart+xml"/>
  <Override PartName="/ppt/charts/chart847.xml" ContentType="application/vnd.openxmlformats-officedocument.drawingml.chart+xml"/>
  <Override PartName="/ppt/charts/chart848.xml" ContentType="application/vnd.openxmlformats-officedocument.drawingml.chart+xml"/>
  <Override PartName="/ppt/charts/chart849.xml" ContentType="application/vnd.openxmlformats-officedocument.drawingml.chart+xml"/>
  <Override PartName="/ppt/charts/chart85.xml" ContentType="application/vnd.openxmlformats-officedocument.drawingml.chart+xml"/>
  <Override PartName="/ppt/charts/chart850.xml" ContentType="application/vnd.openxmlformats-officedocument.drawingml.chart+xml"/>
  <Override PartName="/ppt/charts/chart851.xml" ContentType="application/vnd.openxmlformats-officedocument.drawingml.chart+xml"/>
  <Override PartName="/ppt/charts/chart852.xml" ContentType="application/vnd.openxmlformats-officedocument.drawingml.chart+xml"/>
  <Override PartName="/ppt/charts/chart853.xml" ContentType="application/vnd.openxmlformats-officedocument.drawingml.chart+xml"/>
  <Override PartName="/ppt/charts/chart854.xml" ContentType="application/vnd.openxmlformats-officedocument.drawingml.chart+xml"/>
  <Override PartName="/ppt/charts/chart855.xml" ContentType="application/vnd.openxmlformats-officedocument.drawingml.chart+xml"/>
  <Override PartName="/ppt/charts/chart856.xml" ContentType="application/vnd.openxmlformats-officedocument.drawingml.chart+xml"/>
  <Override PartName="/ppt/charts/chart857.xml" ContentType="application/vnd.openxmlformats-officedocument.drawingml.chart+xml"/>
  <Override PartName="/ppt/charts/chart858.xml" ContentType="application/vnd.openxmlformats-officedocument.drawingml.chart+xml"/>
  <Override PartName="/ppt/charts/chart859.xml" ContentType="application/vnd.openxmlformats-officedocument.drawingml.chart+xml"/>
  <Override PartName="/ppt/charts/chart86.xml" ContentType="application/vnd.openxmlformats-officedocument.drawingml.chart+xml"/>
  <Override PartName="/ppt/charts/chart860.xml" ContentType="application/vnd.openxmlformats-officedocument.drawingml.chart+xml"/>
  <Override PartName="/ppt/charts/chart861.xml" ContentType="application/vnd.openxmlformats-officedocument.drawingml.chart+xml"/>
  <Override PartName="/ppt/charts/chart862.xml" ContentType="application/vnd.openxmlformats-officedocument.drawingml.chart+xml"/>
  <Override PartName="/ppt/charts/chart863.xml" ContentType="application/vnd.openxmlformats-officedocument.drawingml.chart+xml"/>
  <Override PartName="/ppt/charts/chart864.xml" ContentType="application/vnd.openxmlformats-officedocument.drawingml.chart+xml"/>
  <Override PartName="/ppt/charts/chart865.xml" ContentType="application/vnd.openxmlformats-officedocument.drawingml.chart+xml"/>
  <Override PartName="/ppt/charts/chart866.xml" ContentType="application/vnd.openxmlformats-officedocument.drawingml.chart+xml"/>
  <Override PartName="/ppt/charts/chart867.xml" ContentType="application/vnd.openxmlformats-officedocument.drawingml.chart+xml"/>
  <Override PartName="/ppt/charts/chart868.xml" ContentType="application/vnd.openxmlformats-officedocument.drawingml.chart+xml"/>
  <Override PartName="/ppt/charts/chart869.xml" ContentType="application/vnd.openxmlformats-officedocument.drawingml.chart+xml"/>
  <Override PartName="/ppt/charts/chart87.xml" ContentType="application/vnd.openxmlformats-officedocument.drawingml.chart+xml"/>
  <Override PartName="/ppt/charts/chart870.xml" ContentType="application/vnd.openxmlformats-officedocument.drawingml.chart+xml"/>
  <Override PartName="/ppt/charts/chart871.xml" ContentType="application/vnd.openxmlformats-officedocument.drawingml.chart+xml"/>
  <Override PartName="/ppt/charts/chart872.xml" ContentType="application/vnd.openxmlformats-officedocument.drawingml.chart+xml"/>
  <Override PartName="/ppt/charts/chart873.xml" ContentType="application/vnd.openxmlformats-officedocument.drawingml.chart+xml"/>
  <Override PartName="/ppt/charts/chart874.xml" ContentType="application/vnd.openxmlformats-officedocument.drawingml.chart+xml"/>
  <Override PartName="/ppt/charts/chart875.xml" ContentType="application/vnd.openxmlformats-officedocument.drawingml.chart+xml"/>
  <Override PartName="/ppt/charts/chart876.xml" ContentType="application/vnd.openxmlformats-officedocument.drawingml.chart+xml"/>
  <Override PartName="/ppt/charts/chart877.xml" ContentType="application/vnd.openxmlformats-officedocument.drawingml.chart+xml"/>
  <Override PartName="/ppt/charts/chart878.xml" ContentType="application/vnd.openxmlformats-officedocument.drawingml.chart+xml"/>
  <Override PartName="/ppt/charts/chart879.xml" ContentType="application/vnd.openxmlformats-officedocument.drawingml.chart+xml"/>
  <Override PartName="/ppt/charts/chart88.xml" ContentType="application/vnd.openxmlformats-officedocument.drawingml.chart+xml"/>
  <Override PartName="/ppt/charts/chart880.xml" ContentType="application/vnd.openxmlformats-officedocument.drawingml.chart+xml"/>
  <Override PartName="/ppt/charts/chart881.xml" ContentType="application/vnd.openxmlformats-officedocument.drawingml.chart+xml"/>
  <Override PartName="/ppt/charts/chart882.xml" ContentType="application/vnd.openxmlformats-officedocument.drawingml.chart+xml"/>
  <Override PartName="/ppt/charts/chart883.xml" ContentType="application/vnd.openxmlformats-officedocument.drawingml.chart+xml"/>
  <Override PartName="/ppt/charts/chart884.xml" ContentType="application/vnd.openxmlformats-officedocument.drawingml.chart+xml"/>
  <Override PartName="/ppt/charts/chart885.xml" ContentType="application/vnd.openxmlformats-officedocument.drawingml.chart+xml"/>
  <Override PartName="/ppt/charts/chart886.xml" ContentType="application/vnd.openxmlformats-officedocument.drawingml.chart+xml"/>
  <Override PartName="/ppt/charts/chart887.xml" ContentType="application/vnd.openxmlformats-officedocument.drawingml.chart+xml"/>
  <Override PartName="/ppt/charts/chart888.xml" ContentType="application/vnd.openxmlformats-officedocument.drawingml.chart+xml"/>
  <Override PartName="/ppt/charts/chart889.xml" ContentType="application/vnd.openxmlformats-officedocument.drawingml.chart+xml"/>
  <Override PartName="/ppt/charts/chart89.xml" ContentType="application/vnd.openxmlformats-officedocument.drawingml.chart+xml"/>
  <Override PartName="/ppt/charts/chart890.xml" ContentType="application/vnd.openxmlformats-officedocument.drawingml.chart+xml"/>
  <Override PartName="/ppt/charts/chart891.xml" ContentType="application/vnd.openxmlformats-officedocument.drawingml.chart+xml"/>
  <Override PartName="/ppt/charts/chart892.xml" ContentType="application/vnd.openxmlformats-officedocument.drawingml.chart+xml"/>
  <Override PartName="/ppt/charts/chart893.xml" ContentType="application/vnd.openxmlformats-officedocument.drawingml.chart+xml"/>
  <Override PartName="/ppt/charts/chart894.xml" ContentType="application/vnd.openxmlformats-officedocument.drawingml.chart+xml"/>
  <Override PartName="/ppt/charts/chart895.xml" ContentType="application/vnd.openxmlformats-officedocument.drawingml.chart+xml"/>
  <Override PartName="/ppt/charts/chart896.xml" ContentType="application/vnd.openxmlformats-officedocument.drawingml.chart+xml"/>
  <Override PartName="/ppt/charts/chart897.xml" ContentType="application/vnd.openxmlformats-officedocument.drawingml.chart+xml"/>
  <Override PartName="/ppt/charts/chart898.xml" ContentType="application/vnd.openxmlformats-officedocument.drawingml.chart+xml"/>
  <Override PartName="/ppt/charts/chart89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00.xml" ContentType="application/vnd.openxmlformats-officedocument.drawingml.chart+xml"/>
  <Override PartName="/ppt/charts/chart901.xml" ContentType="application/vnd.openxmlformats-officedocument.drawingml.chart+xml"/>
  <Override PartName="/ppt/charts/chart902.xml" ContentType="application/vnd.openxmlformats-officedocument.drawingml.chart+xml"/>
  <Override PartName="/ppt/charts/chart903.xml" ContentType="application/vnd.openxmlformats-officedocument.drawingml.chart+xml"/>
  <Override PartName="/ppt/charts/chart904.xml" ContentType="application/vnd.openxmlformats-officedocument.drawingml.chart+xml"/>
  <Override PartName="/ppt/charts/chart905.xml" ContentType="application/vnd.openxmlformats-officedocument.drawingml.chart+xml"/>
  <Override PartName="/ppt/charts/chart906.xml" ContentType="application/vnd.openxmlformats-officedocument.drawingml.chart+xml"/>
  <Override PartName="/ppt/charts/chart907.xml" ContentType="application/vnd.openxmlformats-officedocument.drawingml.chart+xml"/>
  <Override PartName="/ppt/charts/chart908.xml" ContentType="application/vnd.openxmlformats-officedocument.drawingml.chart+xml"/>
  <Override PartName="/ppt/charts/chart909.xml" ContentType="application/vnd.openxmlformats-officedocument.drawingml.chart+xml"/>
  <Override PartName="/ppt/charts/chart91.xml" ContentType="application/vnd.openxmlformats-officedocument.drawingml.chart+xml"/>
  <Override PartName="/ppt/charts/chart910.xml" ContentType="application/vnd.openxmlformats-officedocument.drawingml.chart+xml"/>
  <Override PartName="/ppt/charts/chart911.xml" ContentType="application/vnd.openxmlformats-officedocument.drawingml.chart+xml"/>
  <Override PartName="/ppt/charts/chart912.xml" ContentType="application/vnd.openxmlformats-officedocument.drawingml.chart+xml"/>
  <Override PartName="/ppt/charts/chart913.xml" ContentType="application/vnd.openxmlformats-officedocument.drawingml.chart+xml"/>
  <Override PartName="/ppt/charts/chart914.xml" ContentType="application/vnd.openxmlformats-officedocument.drawingml.chart+xml"/>
  <Override PartName="/ppt/charts/chart915.xml" ContentType="application/vnd.openxmlformats-officedocument.drawingml.chart+xml"/>
  <Override PartName="/ppt/charts/chart916.xml" ContentType="application/vnd.openxmlformats-officedocument.drawingml.chart+xml"/>
  <Override PartName="/ppt/charts/chart917.xml" ContentType="application/vnd.openxmlformats-officedocument.drawingml.chart+xml"/>
  <Override PartName="/ppt/charts/chart918.xml" ContentType="application/vnd.openxmlformats-officedocument.drawingml.chart+xml"/>
  <Override PartName="/ppt/charts/chart919.xml" ContentType="application/vnd.openxmlformats-officedocument.drawingml.chart+xml"/>
  <Override PartName="/ppt/charts/chart92.xml" ContentType="application/vnd.openxmlformats-officedocument.drawingml.chart+xml"/>
  <Override PartName="/ppt/charts/chart920.xml" ContentType="application/vnd.openxmlformats-officedocument.drawingml.chart+xml"/>
  <Override PartName="/ppt/charts/chart921.xml" ContentType="application/vnd.openxmlformats-officedocument.drawingml.chart+xml"/>
  <Override PartName="/ppt/charts/chart922.xml" ContentType="application/vnd.openxmlformats-officedocument.drawingml.chart+xml"/>
  <Override PartName="/ppt/charts/chart923.xml" ContentType="application/vnd.openxmlformats-officedocument.drawingml.chart+xml"/>
  <Override PartName="/ppt/charts/chart924.xml" ContentType="application/vnd.openxmlformats-officedocument.drawingml.chart+xml"/>
  <Override PartName="/ppt/charts/chart925.xml" ContentType="application/vnd.openxmlformats-officedocument.drawingml.chart+xml"/>
  <Override PartName="/ppt/charts/chart926.xml" ContentType="application/vnd.openxmlformats-officedocument.drawingml.chart+xml"/>
  <Override PartName="/ppt/charts/chart927.xml" ContentType="application/vnd.openxmlformats-officedocument.drawingml.chart+xml"/>
  <Override PartName="/ppt/charts/chart928.xml" ContentType="application/vnd.openxmlformats-officedocument.drawingml.chart+xml"/>
  <Override PartName="/ppt/charts/chart929.xml" ContentType="application/vnd.openxmlformats-officedocument.drawingml.chart+xml"/>
  <Override PartName="/ppt/charts/chart93.xml" ContentType="application/vnd.openxmlformats-officedocument.drawingml.chart+xml"/>
  <Override PartName="/ppt/charts/chart930.xml" ContentType="application/vnd.openxmlformats-officedocument.drawingml.chart+xml"/>
  <Override PartName="/ppt/charts/chart931.xml" ContentType="application/vnd.openxmlformats-officedocument.drawingml.chart+xml"/>
  <Override PartName="/ppt/charts/chart932.xml" ContentType="application/vnd.openxmlformats-officedocument.drawingml.chart+xml"/>
  <Override PartName="/ppt/charts/chart933.xml" ContentType="application/vnd.openxmlformats-officedocument.drawingml.chart+xml"/>
  <Override PartName="/ppt/charts/chart934.xml" ContentType="application/vnd.openxmlformats-officedocument.drawingml.chart+xml"/>
  <Override PartName="/ppt/charts/chart935.xml" ContentType="application/vnd.openxmlformats-officedocument.drawingml.chart+xml"/>
  <Override PartName="/ppt/charts/chart936.xml" ContentType="application/vnd.openxmlformats-officedocument.drawingml.chart+xml"/>
  <Override PartName="/ppt/charts/chart937.xml" ContentType="application/vnd.openxmlformats-officedocument.drawingml.chart+xml"/>
  <Override PartName="/ppt/charts/chart938.xml" ContentType="application/vnd.openxmlformats-officedocument.drawingml.chart+xml"/>
  <Override PartName="/ppt/charts/chart939.xml" ContentType="application/vnd.openxmlformats-officedocument.drawingml.chart+xml"/>
  <Override PartName="/ppt/charts/chart94.xml" ContentType="application/vnd.openxmlformats-officedocument.drawingml.chart+xml"/>
  <Override PartName="/ppt/charts/chart940.xml" ContentType="application/vnd.openxmlformats-officedocument.drawingml.chart+xml"/>
  <Override PartName="/ppt/charts/chart941.xml" ContentType="application/vnd.openxmlformats-officedocument.drawingml.chart+xml"/>
  <Override PartName="/ppt/charts/chart942.xml" ContentType="application/vnd.openxmlformats-officedocument.drawingml.chart+xml"/>
  <Override PartName="/ppt/charts/chart943.xml" ContentType="application/vnd.openxmlformats-officedocument.drawingml.chart+xml"/>
  <Override PartName="/ppt/charts/chart944.xml" ContentType="application/vnd.openxmlformats-officedocument.drawingml.chart+xml"/>
  <Override PartName="/ppt/charts/chart945.xml" ContentType="application/vnd.openxmlformats-officedocument.drawingml.chart+xml"/>
  <Override PartName="/ppt/charts/chart946.xml" ContentType="application/vnd.openxmlformats-officedocument.drawingml.chart+xml"/>
  <Override PartName="/ppt/charts/chart947.xml" ContentType="application/vnd.openxmlformats-officedocument.drawingml.chart+xml"/>
  <Override PartName="/ppt/charts/chart948.xml" ContentType="application/vnd.openxmlformats-officedocument.drawingml.chart+xml"/>
  <Override PartName="/ppt/charts/chart949.xml" ContentType="application/vnd.openxmlformats-officedocument.drawingml.chart+xml"/>
  <Override PartName="/ppt/charts/chart95.xml" ContentType="application/vnd.openxmlformats-officedocument.drawingml.chart+xml"/>
  <Override PartName="/ppt/charts/chart950.xml" ContentType="application/vnd.openxmlformats-officedocument.drawingml.chart+xml"/>
  <Override PartName="/ppt/charts/chart951.xml" ContentType="application/vnd.openxmlformats-officedocument.drawingml.chart+xml"/>
  <Override PartName="/ppt/charts/chart952.xml" ContentType="application/vnd.openxmlformats-officedocument.drawingml.chart+xml"/>
  <Override PartName="/ppt/charts/chart953.xml" ContentType="application/vnd.openxmlformats-officedocument.drawingml.chart+xml"/>
  <Override PartName="/ppt/charts/chart954.xml" ContentType="application/vnd.openxmlformats-officedocument.drawingml.chart+xml"/>
  <Override PartName="/ppt/charts/chart955.xml" ContentType="application/vnd.openxmlformats-officedocument.drawingml.chart+xml"/>
  <Override PartName="/ppt/charts/chart956.xml" ContentType="application/vnd.openxmlformats-officedocument.drawingml.chart+xml"/>
  <Override PartName="/ppt/charts/chart957.xml" ContentType="application/vnd.openxmlformats-officedocument.drawingml.chart+xml"/>
  <Override PartName="/ppt/charts/chart958.xml" ContentType="application/vnd.openxmlformats-officedocument.drawingml.chart+xml"/>
  <Override PartName="/ppt/charts/chart959.xml" ContentType="application/vnd.openxmlformats-officedocument.drawingml.chart+xml"/>
  <Override PartName="/ppt/charts/chart96.xml" ContentType="application/vnd.openxmlformats-officedocument.drawingml.chart+xml"/>
  <Override PartName="/ppt/charts/chart960.xml" ContentType="application/vnd.openxmlformats-officedocument.drawingml.chart+xml"/>
  <Override PartName="/ppt/charts/chart961.xml" ContentType="application/vnd.openxmlformats-officedocument.drawingml.chart+xml"/>
  <Override PartName="/ppt/charts/chart962.xml" ContentType="application/vnd.openxmlformats-officedocument.drawingml.chart+xml"/>
  <Override PartName="/ppt/charts/chart963.xml" ContentType="application/vnd.openxmlformats-officedocument.drawingml.chart+xml"/>
  <Override PartName="/ppt/charts/chart964.xml" ContentType="application/vnd.openxmlformats-officedocument.drawingml.chart+xml"/>
  <Override PartName="/ppt/charts/chart965.xml" ContentType="application/vnd.openxmlformats-officedocument.drawingml.chart+xml"/>
  <Override PartName="/ppt/charts/chart966.xml" ContentType="application/vnd.openxmlformats-officedocument.drawingml.chart+xml"/>
  <Override PartName="/ppt/charts/chart967.xml" ContentType="application/vnd.openxmlformats-officedocument.drawingml.chart+xml"/>
  <Override PartName="/ppt/charts/chart968.xml" ContentType="application/vnd.openxmlformats-officedocument.drawingml.chart+xml"/>
  <Override PartName="/ppt/charts/chart969.xml" ContentType="application/vnd.openxmlformats-officedocument.drawingml.chart+xml"/>
  <Override PartName="/ppt/charts/chart97.xml" ContentType="application/vnd.openxmlformats-officedocument.drawingml.chart+xml"/>
  <Override PartName="/ppt/charts/chart970.xml" ContentType="application/vnd.openxmlformats-officedocument.drawingml.chart+xml"/>
  <Override PartName="/ppt/charts/chart971.xml" ContentType="application/vnd.openxmlformats-officedocument.drawingml.chart+xml"/>
  <Override PartName="/ppt/charts/chart972.xml" ContentType="application/vnd.openxmlformats-officedocument.drawingml.chart+xml"/>
  <Override PartName="/ppt/charts/chart973.xml" ContentType="application/vnd.openxmlformats-officedocument.drawingml.chart+xml"/>
  <Override PartName="/ppt/charts/chart974.xml" ContentType="application/vnd.openxmlformats-officedocument.drawingml.chart+xml"/>
  <Override PartName="/ppt/charts/chart975.xml" ContentType="application/vnd.openxmlformats-officedocument.drawingml.chart+xml"/>
  <Override PartName="/ppt/charts/chart976.xml" ContentType="application/vnd.openxmlformats-officedocument.drawingml.chart+xml"/>
  <Override PartName="/ppt/charts/chart977.xml" ContentType="application/vnd.openxmlformats-officedocument.drawingml.chart+xml"/>
  <Override PartName="/ppt/charts/chart978.xml" ContentType="application/vnd.openxmlformats-officedocument.drawingml.chart+xml"/>
  <Override PartName="/ppt/charts/chart979.xml" ContentType="application/vnd.openxmlformats-officedocument.drawingml.chart+xml"/>
  <Override PartName="/ppt/charts/chart98.xml" ContentType="application/vnd.openxmlformats-officedocument.drawingml.chart+xml"/>
  <Override PartName="/ppt/charts/chart980.xml" ContentType="application/vnd.openxmlformats-officedocument.drawingml.chart+xml"/>
  <Override PartName="/ppt/charts/chart981.xml" ContentType="application/vnd.openxmlformats-officedocument.drawingml.chart+xml"/>
  <Override PartName="/ppt/charts/chart982.xml" ContentType="application/vnd.openxmlformats-officedocument.drawingml.chart+xml"/>
  <Override PartName="/ppt/charts/chart983.xml" ContentType="application/vnd.openxmlformats-officedocument.drawingml.chart+xml"/>
  <Override PartName="/ppt/charts/chart984.xml" ContentType="application/vnd.openxmlformats-officedocument.drawingml.chart+xml"/>
  <Override PartName="/ppt/charts/chart985.xml" ContentType="application/vnd.openxmlformats-officedocument.drawingml.chart+xml"/>
  <Override PartName="/ppt/charts/chart986.xml" ContentType="application/vnd.openxmlformats-officedocument.drawingml.chart+xml"/>
  <Override PartName="/ppt/charts/chart987.xml" ContentType="application/vnd.openxmlformats-officedocument.drawingml.chart+xml"/>
  <Override PartName="/ppt/charts/chart988.xml" ContentType="application/vnd.openxmlformats-officedocument.drawingml.chart+xml"/>
  <Override PartName="/ppt/charts/chart989.xml" ContentType="application/vnd.openxmlformats-officedocument.drawingml.chart+xml"/>
  <Override PartName="/ppt/charts/chart99.xml" ContentType="application/vnd.openxmlformats-officedocument.drawingml.chart+xml"/>
  <Override PartName="/ppt/charts/chart990.xml" ContentType="application/vnd.openxmlformats-officedocument.drawingml.chart+xml"/>
  <Override PartName="/ppt/charts/chart991.xml" ContentType="application/vnd.openxmlformats-officedocument.drawingml.chart+xml"/>
  <Override PartName="/ppt/charts/chart992.xml" ContentType="application/vnd.openxmlformats-officedocument.drawingml.chart+xml"/>
  <Override PartName="/ppt/charts/chart993.xml" ContentType="application/vnd.openxmlformats-officedocument.drawingml.chart+xml"/>
  <Override PartName="/ppt/charts/chart994.xml" ContentType="application/vnd.openxmlformats-officedocument.drawingml.chart+xml"/>
  <Override PartName="/ppt/charts/chart995.xml" ContentType="application/vnd.openxmlformats-officedocument.drawingml.chart+xml"/>
  <Override PartName="/ppt/charts/chart996.xml" ContentType="application/vnd.openxmlformats-officedocument.drawingml.chart+xml"/>
  <Override PartName="/ppt/charts/chart997.xml" ContentType="application/vnd.openxmlformats-officedocument.drawingml.chart+xml"/>
  <Override PartName="/ppt/charts/chart998.xml" ContentType="application/vnd.openxmlformats-officedocument.drawingml.chart+xml"/>
  <Override PartName="/ppt/charts/chart9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110"/>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 id="2147475261" r:id="rId95"/>
    <p:sldId id="2147475262" r:id="rId96"/>
    <p:sldId id="2147475263" r:id="rId97"/>
    <p:sldId id="2147475264" r:id="rId98"/>
    <p:sldId id="2147475265" r:id="rId99"/>
    <p:sldId id="2147475266" r:id="rId100"/>
    <p:sldId id="2147475267" r:id="rId101"/>
    <p:sldId id="2147475268" r:id="rId102"/>
    <p:sldId id="2147475269" r:id="rId103"/>
    <p:sldId id="2147475270" r:id="rId104"/>
    <p:sldId id="2147475271" r:id="rId105"/>
    <p:sldId id="2147475272" r:id="rId106"/>
    <p:sldId id="2147475273" r:id="rId107"/>
    <p:sldId id="2147475274" r:id="rId108"/>
    <p:sldId id="2147475275" r:id="rId109"/>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Sector" id="{E758B21B-08B7-4BBC-A223-53EECCE49F2B}">
          <p14:sldIdLst>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Lst>
        </p14:section>
        <p14:section name="Brackets By Segment" id="{A3ED5A3F-BC7E-41C1-9144-D091399A9075}">
          <p14:sldIdLst>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notesMaster" Target="notesMasters/notesMaster1.xml"/><Relationship Id="rId111" Type="http://schemas.openxmlformats.org/officeDocument/2006/relationships/presProps" Target="presProps.xml"/><Relationship Id="rId112" Type="http://schemas.openxmlformats.org/officeDocument/2006/relationships/viewProps" Target="viewProps.xml"/><Relationship Id="rId113" Type="http://schemas.openxmlformats.org/officeDocument/2006/relationships/theme" Target="theme/theme1.xml"/><Relationship Id="rId114" Type="http://schemas.openxmlformats.org/officeDocument/2006/relationships/tableStyles" Target="tableStyles.xml"/><Relationship Id="rId115" Type="http://schemas.microsoft.com/office/2015/10/relationships/revisionInfo" Target="revisionInfo.xml"/><Relationship Id="rId116"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00.xml.rels><?xml version='1.0' encoding='UTF-8' standalone='yes'?>
<Relationships xmlns="http://schemas.openxmlformats.org/package/2006/relationships"><Relationship Id="rId1" Type="http://schemas.openxmlformats.org/officeDocument/2006/relationships/package" Target="../embeddings/Microsoft_Excel_Worksheet999.xlsx"/></Relationships>
</file>

<file path=ppt/charts/_rels/chart1001.xml.rels><?xml version='1.0' encoding='UTF-8' standalone='yes'?>
<Relationships xmlns="http://schemas.openxmlformats.org/package/2006/relationships"><Relationship Id="rId1" Type="http://schemas.openxmlformats.org/officeDocument/2006/relationships/package" Target="../embeddings/Microsoft_Excel_Worksheet1000.xlsx"/></Relationships>
</file>

<file path=ppt/charts/_rels/chart1002.xml.rels><?xml version='1.0' encoding='UTF-8' standalone='yes'?>
<Relationships xmlns="http://schemas.openxmlformats.org/package/2006/relationships"><Relationship Id="rId1" Type="http://schemas.openxmlformats.org/officeDocument/2006/relationships/package" Target="../embeddings/Microsoft_Excel_Worksheet1001.xlsx"/></Relationships>
</file>

<file path=ppt/charts/_rels/chart1003.xml.rels><?xml version='1.0' encoding='UTF-8' standalone='yes'?>
<Relationships xmlns="http://schemas.openxmlformats.org/package/2006/relationships"><Relationship Id="rId1" Type="http://schemas.openxmlformats.org/officeDocument/2006/relationships/package" Target="../embeddings/Microsoft_Excel_Worksheet1002.xlsx"/></Relationships>
</file>

<file path=ppt/charts/_rels/chart1004.xml.rels><?xml version='1.0' encoding='UTF-8' standalone='yes'?>
<Relationships xmlns="http://schemas.openxmlformats.org/package/2006/relationships"><Relationship Id="rId1" Type="http://schemas.openxmlformats.org/officeDocument/2006/relationships/package" Target="../embeddings/Microsoft_Excel_Worksheet1003.xlsx"/></Relationships>
</file>

<file path=ppt/charts/_rels/chart1005.xml.rels><?xml version='1.0' encoding='UTF-8' standalone='yes'?>
<Relationships xmlns="http://schemas.openxmlformats.org/package/2006/relationships"><Relationship Id="rId1" Type="http://schemas.openxmlformats.org/officeDocument/2006/relationships/package" Target="../embeddings/Microsoft_Excel_Worksheet1004.xlsx"/></Relationships>
</file>

<file path=ppt/charts/_rels/chart1006.xml.rels><?xml version='1.0' encoding='UTF-8' standalone='yes'?>
<Relationships xmlns="http://schemas.openxmlformats.org/package/2006/relationships"><Relationship Id="rId1" Type="http://schemas.openxmlformats.org/officeDocument/2006/relationships/package" Target="../embeddings/Microsoft_Excel_Worksheet1005.xlsx"/></Relationships>
</file>

<file path=ppt/charts/_rels/chart1007.xml.rels><?xml version='1.0' encoding='UTF-8' standalone='yes'?>
<Relationships xmlns="http://schemas.openxmlformats.org/package/2006/relationships"><Relationship Id="rId1" Type="http://schemas.openxmlformats.org/officeDocument/2006/relationships/package" Target="../embeddings/Microsoft_Excel_Worksheet1006.xlsx"/></Relationships>
</file>

<file path=ppt/charts/_rels/chart1008.xml.rels><?xml version='1.0' encoding='UTF-8' standalone='yes'?>
<Relationships xmlns="http://schemas.openxmlformats.org/package/2006/relationships"><Relationship Id="rId1" Type="http://schemas.openxmlformats.org/officeDocument/2006/relationships/package" Target="../embeddings/Microsoft_Excel_Worksheet1007.xlsx"/></Relationships>
</file>

<file path=ppt/charts/_rels/chart1009.xml.rels><?xml version='1.0' encoding='UTF-8' standalone='yes'?>
<Relationships xmlns="http://schemas.openxmlformats.org/package/2006/relationships"><Relationship Id="rId1" Type="http://schemas.openxmlformats.org/officeDocument/2006/relationships/package" Target="../embeddings/Microsoft_Excel_Worksheet1008.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10.xml.rels><?xml version='1.0' encoding='UTF-8' standalone='yes'?>
<Relationships xmlns="http://schemas.openxmlformats.org/package/2006/relationships"><Relationship Id="rId1" Type="http://schemas.openxmlformats.org/officeDocument/2006/relationships/package" Target="../embeddings/Microsoft_Excel_Worksheet1009.xlsx"/></Relationships>
</file>

<file path=ppt/charts/_rels/chart1011.xml.rels><?xml version='1.0' encoding='UTF-8' standalone='yes'?>
<Relationships xmlns="http://schemas.openxmlformats.org/package/2006/relationships"><Relationship Id="rId1" Type="http://schemas.openxmlformats.org/officeDocument/2006/relationships/package" Target="../embeddings/Microsoft_Excel_Worksheet1010.xlsx"/></Relationships>
</file>

<file path=ppt/charts/_rels/chart1012.xml.rels><?xml version='1.0' encoding='UTF-8' standalone='yes'?>
<Relationships xmlns="http://schemas.openxmlformats.org/package/2006/relationships"><Relationship Id="rId1" Type="http://schemas.openxmlformats.org/officeDocument/2006/relationships/package" Target="../embeddings/Microsoft_Excel_Worksheet1011.xlsx"/></Relationships>
</file>

<file path=ppt/charts/_rels/chart1013.xml.rels><?xml version='1.0' encoding='UTF-8' standalone='yes'?>
<Relationships xmlns="http://schemas.openxmlformats.org/package/2006/relationships"><Relationship Id="rId1" Type="http://schemas.openxmlformats.org/officeDocument/2006/relationships/package" Target="../embeddings/Microsoft_Excel_Worksheet1012.xlsx"/></Relationships>
</file>

<file path=ppt/charts/_rels/chart1014.xml.rels><?xml version='1.0' encoding='UTF-8' standalone='yes'?>
<Relationships xmlns="http://schemas.openxmlformats.org/package/2006/relationships"><Relationship Id="rId1" Type="http://schemas.openxmlformats.org/officeDocument/2006/relationships/package" Target="../embeddings/Microsoft_Excel_Worksheet1013.xlsx"/></Relationships>
</file>

<file path=ppt/charts/_rels/chart1015.xml.rels><?xml version='1.0' encoding='UTF-8' standalone='yes'?>
<Relationships xmlns="http://schemas.openxmlformats.org/package/2006/relationships"><Relationship Id="rId1" Type="http://schemas.openxmlformats.org/officeDocument/2006/relationships/package" Target="../embeddings/Microsoft_Excel_Worksheet1014.xlsx"/></Relationships>
</file>

<file path=ppt/charts/_rels/chart1016.xml.rels><?xml version='1.0' encoding='UTF-8' standalone='yes'?>
<Relationships xmlns="http://schemas.openxmlformats.org/package/2006/relationships"><Relationship Id="rId1" Type="http://schemas.openxmlformats.org/officeDocument/2006/relationships/package" Target="../embeddings/Microsoft_Excel_Worksheet1015.xlsx"/></Relationships>
</file>

<file path=ppt/charts/_rels/chart1017.xml.rels><?xml version='1.0' encoding='UTF-8' standalone='yes'?>
<Relationships xmlns="http://schemas.openxmlformats.org/package/2006/relationships"><Relationship Id="rId1" Type="http://schemas.openxmlformats.org/officeDocument/2006/relationships/package" Target="../embeddings/Microsoft_Excel_Worksheet1016.xlsx"/></Relationships>
</file>

<file path=ppt/charts/_rels/chart1018.xml.rels><?xml version='1.0' encoding='UTF-8' standalone='yes'?>
<Relationships xmlns="http://schemas.openxmlformats.org/package/2006/relationships"><Relationship Id="rId1" Type="http://schemas.openxmlformats.org/officeDocument/2006/relationships/package" Target="../embeddings/Microsoft_Excel_Worksheet1017.xlsx"/></Relationships>
</file>

<file path=ppt/charts/_rels/chart1019.xml.rels><?xml version='1.0' encoding='UTF-8' standalone='yes'?>
<Relationships xmlns="http://schemas.openxmlformats.org/package/2006/relationships"><Relationship Id="rId1" Type="http://schemas.openxmlformats.org/officeDocument/2006/relationships/package" Target="../embeddings/Microsoft_Excel_Worksheet1018.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20.xml.rels><?xml version='1.0' encoding='UTF-8' standalone='yes'?>
<Relationships xmlns="http://schemas.openxmlformats.org/package/2006/relationships"><Relationship Id="rId1" Type="http://schemas.openxmlformats.org/officeDocument/2006/relationships/package" Target="../embeddings/Microsoft_Excel_Worksheet1019.xlsx"/></Relationships>
</file>

<file path=ppt/charts/_rels/chart1021.xml.rels><?xml version='1.0' encoding='UTF-8' standalone='yes'?>
<Relationships xmlns="http://schemas.openxmlformats.org/package/2006/relationships"><Relationship Id="rId1" Type="http://schemas.openxmlformats.org/officeDocument/2006/relationships/package" Target="../embeddings/Microsoft_Excel_Worksheet1020.xlsx"/></Relationships>
</file>

<file path=ppt/charts/_rels/chart1022.xml.rels><?xml version='1.0' encoding='UTF-8' standalone='yes'?>
<Relationships xmlns="http://schemas.openxmlformats.org/package/2006/relationships"><Relationship Id="rId1" Type="http://schemas.openxmlformats.org/officeDocument/2006/relationships/package" Target="../embeddings/Microsoft_Excel_Worksheet1021.xlsx"/></Relationships>
</file>

<file path=ppt/charts/_rels/chart1023.xml.rels><?xml version='1.0' encoding='UTF-8' standalone='yes'?>
<Relationships xmlns="http://schemas.openxmlformats.org/package/2006/relationships"><Relationship Id="rId1" Type="http://schemas.openxmlformats.org/officeDocument/2006/relationships/package" Target="../embeddings/Microsoft_Excel_Worksheet1022.xlsx"/></Relationships>
</file>

<file path=ppt/charts/_rels/chart1024.xml.rels><?xml version='1.0' encoding='UTF-8' standalone='yes'?>
<Relationships xmlns="http://schemas.openxmlformats.org/package/2006/relationships"><Relationship Id="rId1" Type="http://schemas.openxmlformats.org/officeDocument/2006/relationships/package" Target="../embeddings/Microsoft_Excel_Worksheet1023.xlsx"/></Relationships>
</file>

<file path=ppt/charts/_rels/chart1025.xml.rels><?xml version='1.0' encoding='UTF-8' standalone='yes'?>
<Relationships xmlns="http://schemas.openxmlformats.org/package/2006/relationships"><Relationship Id="rId1" Type="http://schemas.openxmlformats.org/officeDocument/2006/relationships/package" Target="../embeddings/Microsoft_Excel_Worksheet1024.xlsx"/></Relationships>
</file>

<file path=ppt/charts/_rels/chart1026.xml.rels><?xml version='1.0' encoding='UTF-8' standalone='yes'?>
<Relationships xmlns="http://schemas.openxmlformats.org/package/2006/relationships"><Relationship Id="rId1" Type="http://schemas.openxmlformats.org/officeDocument/2006/relationships/package" Target="../embeddings/Microsoft_Excel_Worksheet1025.xlsx"/></Relationships>
</file>

<file path=ppt/charts/_rels/chart1027.xml.rels><?xml version='1.0' encoding='UTF-8' standalone='yes'?>
<Relationships xmlns="http://schemas.openxmlformats.org/package/2006/relationships"><Relationship Id="rId1" Type="http://schemas.openxmlformats.org/officeDocument/2006/relationships/package" Target="../embeddings/Microsoft_Excel_Worksheet1026.xlsx"/></Relationships>
</file>

<file path=ppt/charts/_rels/chart1028.xml.rels><?xml version='1.0' encoding='UTF-8' standalone='yes'?>
<Relationships xmlns="http://schemas.openxmlformats.org/package/2006/relationships"><Relationship Id="rId1" Type="http://schemas.openxmlformats.org/officeDocument/2006/relationships/package" Target="../embeddings/Microsoft_Excel_Worksheet1027.xlsx"/></Relationships>
</file>

<file path=ppt/charts/_rels/chart1029.xml.rels><?xml version='1.0' encoding='UTF-8' standalone='yes'?>
<Relationships xmlns="http://schemas.openxmlformats.org/package/2006/relationships"><Relationship Id="rId1" Type="http://schemas.openxmlformats.org/officeDocument/2006/relationships/package" Target="../embeddings/Microsoft_Excel_Worksheet1028.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30.xml.rels><?xml version='1.0' encoding='UTF-8' standalone='yes'?>
<Relationships xmlns="http://schemas.openxmlformats.org/package/2006/relationships"><Relationship Id="rId1" Type="http://schemas.openxmlformats.org/officeDocument/2006/relationships/package" Target="../embeddings/Microsoft_Excel_Worksheet1029.xlsx"/></Relationships>
</file>

<file path=ppt/charts/_rels/chart1031.xml.rels><?xml version='1.0' encoding='UTF-8' standalone='yes'?>
<Relationships xmlns="http://schemas.openxmlformats.org/package/2006/relationships"><Relationship Id="rId1" Type="http://schemas.openxmlformats.org/officeDocument/2006/relationships/package" Target="../embeddings/Microsoft_Excel_Worksheet1030.xlsx"/></Relationships>
</file>

<file path=ppt/charts/_rels/chart1032.xml.rels><?xml version='1.0' encoding='UTF-8' standalone='yes'?>
<Relationships xmlns="http://schemas.openxmlformats.org/package/2006/relationships"><Relationship Id="rId1" Type="http://schemas.openxmlformats.org/officeDocument/2006/relationships/package" Target="../embeddings/Microsoft_Excel_Worksheet1031.xlsx"/></Relationships>
</file>

<file path=ppt/charts/_rels/chart1033.xml.rels><?xml version='1.0' encoding='UTF-8' standalone='yes'?>
<Relationships xmlns="http://schemas.openxmlformats.org/package/2006/relationships"><Relationship Id="rId1" Type="http://schemas.openxmlformats.org/officeDocument/2006/relationships/package" Target="../embeddings/Microsoft_Excel_Worksheet1032.xlsx"/></Relationships>
</file>

<file path=ppt/charts/_rels/chart1034.xml.rels><?xml version='1.0' encoding='UTF-8' standalone='yes'?>
<Relationships xmlns="http://schemas.openxmlformats.org/package/2006/relationships"><Relationship Id="rId1" Type="http://schemas.openxmlformats.org/officeDocument/2006/relationships/package" Target="../embeddings/Microsoft_Excel_Worksheet1033.xlsx"/></Relationships>
</file>

<file path=ppt/charts/_rels/chart1035.xml.rels><?xml version='1.0' encoding='UTF-8' standalone='yes'?>
<Relationships xmlns="http://schemas.openxmlformats.org/package/2006/relationships"><Relationship Id="rId1" Type="http://schemas.openxmlformats.org/officeDocument/2006/relationships/package" Target="../embeddings/Microsoft_Excel_Worksheet1034.xlsx"/></Relationships>
</file>

<file path=ppt/charts/_rels/chart1036.xml.rels><?xml version='1.0' encoding='UTF-8' standalone='yes'?>
<Relationships xmlns="http://schemas.openxmlformats.org/package/2006/relationships"><Relationship Id="rId1" Type="http://schemas.openxmlformats.org/officeDocument/2006/relationships/package" Target="../embeddings/Microsoft_Excel_Worksheet1035.xlsx"/></Relationships>
</file>

<file path=ppt/charts/_rels/chart1037.xml.rels><?xml version='1.0' encoding='UTF-8' standalone='yes'?>
<Relationships xmlns="http://schemas.openxmlformats.org/package/2006/relationships"><Relationship Id="rId1" Type="http://schemas.openxmlformats.org/officeDocument/2006/relationships/package" Target="../embeddings/Microsoft_Excel_Worksheet1036.xlsx"/></Relationships>
</file>

<file path=ppt/charts/_rels/chart1038.xml.rels><?xml version='1.0' encoding='UTF-8' standalone='yes'?>
<Relationships xmlns="http://schemas.openxmlformats.org/package/2006/relationships"><Relationship Id="rId1" Type="http://schemas.openxmlformats.org/officeDocument/2006/relationships/package" Target="../embeddings/Microsoft_Excel_Worksheet1037.xlsx"/></Relationships>
</file>

<file path=ppt/charts/_rels/chart1039.xml.rels><?xml version='1.0' encoding='UTF-8' standalone='yes'?>
<Relationships xmlns="http://schemas.openxmlformats.org/package/2006/relationships"><Relationship Id="rId1" Type="http://schemas.openxmlformats.org/officeDocument/2006/relationships/package" Target="../embeddings/Microsoft_Excel_Worksheet1038.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40.xml.rels><?xml version='1.0' encoding='UTF-8' standalone='yes'?>
<Relationships xmlns="http://schemas.openxmlformats.org/package/2006/relationships"><Relationship Id="rId1" Type="http://schemas.openxmlformats.org/officeDocument/2006/relationships/package" Target="../embeddings/Microsoft_Excel_Worksheet1039.xlsx"/></Relationships>
</file>

<file path=ppt/charts/_rels/chart1041.xml.rels><?xml version='1.0' encoding='UTF-8' standalone='yes'?>
<Relationships xmlns="http://schemas.openxmlformats.org/package/2006/relationships"><Relationship Id="rId1" Type="http://schemas.openxmlformats.org/officeDocument/2006/relationships/package" Target="../embeddings/Microsoft_Excel_Worksheet1040.xlsx"/></Relationships>
</file>

<file path=ppt/charts/_rels/chart1042.xml.rels><?xml version='1.0' encoding='UTF-8' standalone='yes'?>
<Relationships xmlns="http://schemas.openxmlformats.org/package/2006/relationships"><Relationship Id="rId1" Type="http://schemas.openxmlformats.org/officeDocument/2006/relationships/package" Target="../embeddings/Microsoft_Excel_Worksheet1041.xlsx"/></Relationships>
</file>

<file path=ppt/charts/_rels/chart1043.xml.rels><?xml version='1.0' encoding='UTF-8' standalone='yes'?>
<Relationships xmlns="http://schemas.openxmlformats.org/package/2006/relationships"><Relationship Id="rId1" Type="http://schemas.openxmlformats.org/officeDocument/2006/relationships/package" Target="../embeddings/Microsoft_Excel_Worksheet1042.xlsx"/></Relationships>
</file>

<file path=ppt/charts/_rels/chart1044.xml.rels><?xml version='1.0' encoding='UTF-8' standalone='yes'?>
<Relationships xmlns="http://schemas.openxmlformats.org/package/2006/relationships"><Relationship Id="rId1" Type="http://schemas.openxmlformats.org/officeDocument/2006/relationships/package" Target="../embeddings/Microsoft_Excel_Worksheet1043.xlsx"/></Relationships>
</file>

<file path=ppt/charts/_rels/chart1045.xml.rels><?xml version='1.0' encoding='UTF-8' standalone='yes'?>
<Relationships xmlns="http://schemas.openxmlformats.org/package/2006/relationships"><Relationship Id="rId1" Type="http://schemas.openxmlformats.org/officeDocument/2006/relationships/package" Target="../embeddings/Microsoft_Excel_Worksheet1044.xlsx"/></Relationships>
</file>

<file path=ppt/charts/_rels/chart1046.xml.rels><?xml version='1.0' encoding='UTF-8' standalone='yes'?>
<Relationships xmlns="http://schemas.openxmlformats.org/package/2006/relationships"><Relationship Id="rId1" Type="http://schemas.openxmlformats.org/officeDocument/2006/relationships/package" Target="../embeddings/Microsoft_Excel_Worksheet1045.xlsx"/></Relationships>
</file>

<file path=ppt/charts/_rels/chart1047.xml.rels><?xml version='1.0' encoding='UTF-8' standalone='yes'?>
<Relationships xmlns="http://schemas.openxmlformats.org/package/2006/relationships"><Relationship Id="rId1" Type="http://schemas.openxmlformats.org/officeDocument/2006/relationships/package" Target="../embeddings/Microsoft_Excel_Worksheet1046.xlsx"/></Relationships>
</file>

<file path=ppt/charts/_rels/chart1048.xml.rels><?xml version='1.0' encoding='UTF-8' standalone='yes'?>
<Relationships xmlns="http://schemas.openxmlformats.org/package/2006/relationships"><Relationship Id="rId1" Type="http://schemas.openxmlformats.org/officeDocument/2006/relationships/package" Target="../embeddings/Microsoft_Excel_Worksheet1047.xlsx"/></Relationships>
</file>

<file path=ppt/charts/_rels/chart1049.xml.rels><?xml version='1.0' encoding='UTF-8' standalone='yes'?>
<Relationships xmlns="http://schemas.openxmlformats.org/package/2006/relationships"><Relationship Id="rId1" Type="http://schemas.openxmlformats.org/officeDocument/2006/relationships/package" Target="../embeddings/Microsoft_Excel_Worksheet1048.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50.xml.rels><?xml version='1.0' encoding='UTF-8' standalone='yes'?>
<Relationships xmlns="http://schemas.openxmlformats.org/package/2006/relationships"><Relationship Id="rId1" Type="http://schemas.openxmlformats.org/officeDocument/2006/relationships/package" Target="../embeddings/Microsoft_Excel_Worksheet1049.xlsx"/></Relationships>
</file>

<file path=ppt/charts/_rels/chart1051.xml.rels><?xml version='1.0' encoding='UTF-8' standalone='yes'?>
<Relationships xmlns="http://schemas.openxmlformats.org/package/2006/relationships"><Relationship Id="rId1" Type="http://schemas.openxmlformats.org/officeDocument/2006/relationships/package" Target="../embeddings/Microsoft_Excel_Worksheet1050.xlsx"/></Relationships>
</file>

<file path=ppt/charts/_rels/chart1052.xml.rels><?xml version='1.0' encoding='UTF-8' standalone='yes'?>
<Relationships xmlns="http://schemas.openxmlformats.org/package/2006/relationships"><Relationship Id="rId1" Type="http://schemas.openxmlformats.org/officeDocument/2006/relationships/package" Target="../embeddings/Microsoft_Excel_Worksheet1051.xlsx"/></Relationships>
</file>

<file path=ppt/charts/_rels/chart1053.xml.rels><?xml version='1.0' encoding='UTF-8' standalone='yes'?>
<Relationships xmlns="http://schemas.openxmlformats.org/package/2006/relationships"><Relationship Id="rId1" Type="http://schemas.openxmlformats.org/officeDocument/2006/relationships/package" Target="../embeddings/Microsoft_Excel_Worksheet1052.xlsx"/></Relationships>
</file>

<file path=ppt/charts/_rels/chart1054.xml.rels><?xml version='1.0' encoding='UTF-8' standalone='yes'?>
<Relationships xmlns="http://schemas.openxmlformats.org/package/2006/relationships"><Relationship Id="rId1" Type="http://schemas.openxmlformats.org/officeDocument/2006/relationships/package" Target="../embeddings/Microsoft_Excel_Worksheet1053.xlsx"/></Relationships>
</file>

<file path=ppt/charts/_rels/chart1055.xml.rels><?xml version='1.0' encoding='UTF-8' standalone='yes'?>
<Relationships xmlns="http://schemas.openxmlformats.org/package/2006/relationships"><Relationship Id="rId1" Type="http://schemas.openxmlformats.org/officeDocument/2006/relationships/package" Target="../embeddings/Microsoft_Excel_Worksheet1054.xlsx"/></Relationships>
</file>

<file path=ppt/charts/_rels/chart1056.xml.rels><?xml version='1.0' encoding='UTF-8' standalone='yes'?>
<Relationships xmlns="http://schemas.openxmlformats.org/package/2006/relationships"><Relationship Id="rId1" Type="http://schemas.openxmlformats.org/officeDocument/2006/relationships/package" Target="../embeddings/Microsoft_Excel_Worksheet1055.xlsx"/></Relationships>
</file>

<file path=ppt/charts/_rels/chart1057.xml.rels><?xml version='1.0' encoding='UTF-8' standalone='yes'?>
<Relationships xmlns="http://schemas.openxmlformats.org/package/2006/relationships"><Relationship Id="rId1" Type="http://schemas.openxmlformats.org/officeDocument/2006/relationships/package" Target="../embeddings/Microsoft_Excel_Worksheet1056.xlsx"/></Relationships>
</file>

<file path=ppt/charts/_rels/chart1058.xml.rels><?xml version='1.0' encoding='UTF-8' standalone='yes'?>
<Relationships xmlns="http://schemas.openxmlformats.org/package/2006/relationships"><Relationship Id="rId1" Type="http://schemas.openxmlformats.org/officeDocument/2006/relationships/package" Target="../embeddings/Microsoft_Excel_Worksheet1057.xlsx"/></Relationships>
</file>

<file path=ppt/charts/_rels/chart1059.xml.rels><?xml version='1.0' encoding='UTF-8' standalone='yes'?>
<Relationships xmlns="http://schemas.openxmlformats.org/package/2006/relationships"><Relationship Id="rId1" Type="http://schemas.openxmlformats.org/officeDocument/2006/relationships/package" Target="../embeddings/Microsoft_Excel_Worksheet1058.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60.xml.rels><?xml version='1.0' encoding='UTF-8' standalone='yes'?>
<Relationships xmlns="http://schemas.openxmlformats.org/package/2006/relationships"><Relationship Id="rId1" Type="http://schemas.openxmlformats.org/officeDocument/2006/relationships/package" Target="../embeddings/Microsoft_Excel_Worksheet1059.xlsx"/></Relationships>
</file>

<file path=ppt/charts/_rels/chart1061.xml.rels><?xml version='1.0' encoding='UTF-8' standalone='yes'?>
<Relationships xmlns="http://schemas.openxmlformats.org/package/2006/relationships"><Relationship Id="rId1" Type="http://schemas.openxmlformats.org/officeDocument/2006/relationships/package" Target="../embeddings/Microsoft_Excel_Worksheet1060.xlsx"/></Relationships>
</file>

<file path=ppt/charts/_rels/chart1062.xml.rels><?xml version='1.0' encoding='UTF-8' standalone='yes'?>
<Relationships xmlns="http://schemas.openxmlformats.org/package/2006/relationships"><Relationship Id="rId1" Type="http://schemas.openxmlformats.org/officeDocument/2006/relationships/package" Target="../embeddings/Microsoft_Excel_Worksheet1061.xlsx"/></Relationships>
</file>

<file path=ppt/charts/_rels/chart1063.xml.rels><?xml version='1.0' encoding='UTF-8' standalone='yes'?>
<Relationships xmlns="http://schemas.openxmlformats.org/package/2006/relationships"><Relationship Id="rId1" Type="http://schemas.openxmlformats.org/officeDocument/2006/relationships/package" Target="../embeddings/Microsoft_Excel_Worksheet1062.xlsx"/></Relationships>
</file>

<file path=ppt/charts/_rels/chart1064.xml.rels><?xml version='1.0' encoding='UTF-8' standalone='yes'?>
<Relationships xmlns="http://schemas.openxmlformats.org/package/2006/relationships"><Relationship Id="rId1" Type="http://schemas.openxmlformats.org/officeDocument/2006/relationships/package" Target="../embeddings/Microsoft_Excel_Worksheet1063.xlsx"/></Relationships>
</file>

<file path=ppt/charts/_rels/chart1065.xml.rels><?xml version='1.0' encoding='UTF-8' standalone='yes'?>
<Relationships xmlns="http://schemas.openxmlformats.org/package/2006/relationships"><Relationship Id="rId1" Type="http://schemas.openxmlformats.org/officeDocument/2006/relationships/package" Target="../embeddings/Microsoft_Excel_Worksheet1064.xlsx"/></Relationships>
</file>

<file path=ppt/charts/_rels/chart1066.xml.rels><?xml version='1.0' encoding='UTF-8' standalone='yes'?>
<Relationships xmlns="http://schemas.openxmlformats.org/package/2006/relationships"><Relationship Id="rId1" Type="http://schemas.openxmlformats.org/officeDocument/2006/relationships/package" Target="../embeddings/Microsoft_Excel_Worksheet1065.xlsx"/></Relationships>
</file>

<file path=ppt/charts/_rels/chart1067.xml.rels><?xml version='1.0' encoding='UTF-8' standalone='yes'?>
<Relationships xmlns="http://schemas.openxmlformats.org/package/2006/relationships"><Relationship Id="rId1" Type="http://schemas.openxmlformats.org/officeDocument/2006/relationships/package" Target="../embeddings/Microsoft_Excel_Worksheet1066.xlsx"/></Relationships>
</file>

<file path=ppt/charts/_rels/chart1068.xml.rels><?xml version='1.0' encoding='UTF-8' standalone='yes'?>
<Relationships xmlns="http://schemas.openxmlformats.org/package/2006/relationships"><Relationship Id="rId1" Type="http://schemas.openxmlformats.org/officeDocument/2006/relationships/package" Target="../embeddings/Microsoft_Excel_Worksheet1067.xlsx"/></Relationships>
</file>

<file path=ppt/charts/_rels/chart1069.xml.rels><?xml version='1.0' encoding='UTF-8' standalone='yes'?>
<Relationships xmlns="http://schemas.openxmlformats.org/package/2006/relationships"><Relationship Id="rId1" Type="http://schemas.openxmlformats.org/officeDocument/2006/relationships/package" Target="../embeddings/Microsoft_Excel_Worksheet1068.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70.xml.rels><?xml version='1.0' encoding='UTF-8' standalone='yes'?>
<Relationships xmlns="http://schemas.openxmlformats.org/package/2006/relationships"><Relationship Id="rId1" Type="http://schemas.openxmlformats.org/officeDocument/2006/relationships/package" Target="../embeddings/Microsoft_Excel_Worksheet1069.xlsx"/></Relationships>
</file>

<file path=ppt/charts/_rels/chart1071.xml.rels><?xml version='1.0' encoding='UTF-8' standalone='yes'?>
<Relationships xmlns="http://schemas.openxmlformats.org/package/2006/relationships"><Relationship Id="rId1" Type="http://schemas.openxmlformats.org/officeDocument/2006/relationships/package" Target="../embeddings/Microsoft_Excel_Worksheet1070.xlsx"/></Relationships>
</file>

<file path=ppt/charts/_rels/chart1072.xml.rels><?xml version='1.0' encoding='UTF-8' standalone='yes'?>
<Relationships xmlns="http://schemas.openxmlformats.org/package/2006/relationships"><Relationship Id="rId1" Type="http://schemas.openxmlformats.org/officeDocument/2006/relationships/package" Target="../embeddings/Microsoft_Excel_Worksheet1071.xlsx"/></Relationships>
</file>

<file path=ppt/charts/_rels/chart1073.xml.rels><?xml version='1.0' encoding='UTF-8' standalone='yes'?>
<Relationships xmlns="http://schemas.openxmlformats.org/package/2006/relationships"><Relationship Id="rId1" Type="http://schemas.openxmlformats.org/officeDocument/2006/relationships/package" Target="../embeddings/Microsoft_Excel_Worksheet1072.xlsx"/></Relationships>
</file>

<file path=ppt/charts/_rels/chart1074.xml.rels><?xml version='1.0' encoding='UTF-8' standalone='yes'?>
<Relationships xmlns="http://schemas.openxmlformats.org/package/2006/relationships"><Relationship Id="rId1" Type="http://schemas.openxmlformats.org/officeDocument/2006/relationships/package" Target="../embeddings/Microsoft_Excel_Worksheet1073.xlsx"/></Relationships>
</file>

<file path=ppt/charts/_rels/chart1075.xml.rels><?xml version='1.0' encoding='UTF-8' standalone='yes'?>
<Relationships xmlns="http://schemas.openxmlformats.org/package/2006/relationships"><Relationship Id="rId1" Type="http://schemas.openxmlformats.org/officeDocument/2006/relationships/package" Target="../embeddings/Microsoft_Excel_Worksheet1074.xlsx"/></Relationships>
</file>

<file path=ppt/charts/_rels/chart1076.xml.rels><?xml version='1.0' encoding='UTF-8' standalone='yes'?>
<Relationships xmlns="http://schemas.openxmlformats.org/package/2006/relationships"><Relationship Id="rId1" Type="http://schemas.openxmlformats.org/officeDocument/2006/relationships/package" Target="../embeddings/Microsoft_Excel_Worksheet1075.xlsx"/></Relationships>
</file>

<file path=ppt/charts/_rels/chart1077.xml.rels><?xml version='1.0' encoding='UTF-8' standalone='yes'?>
<Relationships xmlns="http://schemas.openxmlformats.org/package/2006/relationships"><Relationship Id="rId1" Type="http://schemas.openxmlformats.org/officeDocument/2006/relationships/package" Target="../embeddings/Microsoft_Excel_Worksheet1076.xlsx"/></Relationships>
</file>

<file path=ppt/charts/_rels/chart1078.xml.rels><?xml version='1.0' encoding='UTF-8' standalone='yes'?>
<Relationships xmlns="http://schemas.openxmlformats.org/package/2006/relationships"><Relationship Id="rId1" Type="http://schemas.openxmlformats.org/officeDocument/2006/relationships/package" Target="../embeddings/Microsoft_Excel_Worksheet1077.xlsx"/></Relationships>
</file>

<file path=ppt/charts/_rels/chart1079.xml.rels><?xml version='1.0' encoding='UTF-8' standalone='yes'?>
<Relationships xmlns="http://schemas.openxmlformats.org/package/2006/relationships"><Relationship Id="rId1" Type="http://schemas.openxmlformats.org/officeDocument/2006/relationships/package" Target="../embeddings/Microsoft_Excel_Worksheet1078.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80.xml.rels><?xml version='1.0' encoding='UTF-8' standalone='yes'?>
<Relationships xmlns="http://schemas.openxmlformats.org/package/2006/relationships"><Relationship Id="rId1" Type="http://schemas.openxmlformats.org/officeDocument/2006/relationships/package" Target="../embeddings/Microsoft_Excel_Worksheet1079.xlsx"/></Relationships>
</file>

<file path=ppt/charts/_rels/chart1081.xml.rels><?xml version='1.0' encoding='UTF-8' standalone='yes'?>
<Relationships xmlns="http://schemas.openxmlformats.org/package/2006/relationships"><Relationship Id="rId1" Type="http://schemas.openxmlformats.org/officeDocument/2006/relationships/package" Target="../embeddings/Microsoft_Excel_Worksheet1080.xlsx"/></Relationships>
</file>

<file path=ppt/charts/_rels/chart1082.xml.rels><?xml version='1.0' encoding='UTF-8' standalone='yes'?>
<Relationships xmlns="http://schemas.openxmlformats.org/package/2006/relationships"><Relationship Id="rId1" Type="http://schemas.openxmlformats.org/officeDocument/2006/relationships/package" Target="../embeddings/Microsoft_Excel_Worksheet1081.xlsx"/></Relationships>
</file>

<file path=ppt/charts/_rels/chart1083.xml.rels><?xml version='1.0' encoding='UTF-8' standalone='yes'?>
<Relationships xmlns="http://schemas.openxmlformats.org/package/2006/relationships"><Relationship Id="rId1" Type="http://schemas.openxmlformats.org/officeDocument/2006/relationships/package" Target="../embeddings/Microsoft_Excel_Worksheet1082.xlsx"/></Relationships>
</file>

<file path=ppt/charts/_rels/chart1084.xml.rels><?xml version='1.0' encoding='UTF-8' standalone='yes'?>
<Relationships xmlns="http://schemas.openxmlformats.org/package/2006/relationships"><Relationship Id="rId1" Type="http://schemas.openxmlformats.org/officeDocument/2006/relationships/package" Target="../embeddings/Microsoft_Excel_Worksheet1083.xlsx"/></Relationships>
</file>

<file path=ppt/charts/_rels/chart1085.xml.rels><?xml version='1.0' encoding='UTF-8' standalone='yes'?>
<Relationships xmlns="http://schemas.openxmlformats.org/package/2006/relationships"><Relationship Id="rId1" Type="http://schemas.openxmlformats.org/officeDocument/2006/relationships/package" Target="../embeddings/Microsoft_Excel_Worksheet1084.xlsx"/></Relationships>
</file>

<file path=ppt/charts/_rels/chart1086.xml.rels><?xml version='1.0' encoding='UTF-8' standalone='yes'?>
<Relationships xmlns="http://schemas.openxmlformats.org/package/2006/relationships"><Relationship Id="rId1" Type="http://schemas.openxmlformats.org/officeDocument/2006/relationships/package" Target="../embeddings/Microsoft_Excel_Worksheet1085.xlsx"/></Relationships>
</file>

<file path=ppt/charts/_rels/chart1087.xml.rels><?xml version='1.0' encoding='UTF-8' standalone='yes'?>
<Relationships xmlns="http://schemas.openxmlformats.org/package/2006/relationships"><Relationship Id="rId1" Type="http://schemas.openxmlformats.org/officeDocument/2006/relationships/package" Target="../embeddings/Microsoft_Excel_Worksheet1086.xlsx"/></Relationships>
</file>

<file path=ppt/charts/_rels/chart1088.xml.rels><?xml version='1.0' encoding='UTF-8' standalone='yes'?>
<Relationships xmlns="http://schemas.openxmlformats.org/package/2006/relationships"><Relationship Id="rId1" Type="http://schemas.openxmlformats.org/officeDocument/2006/relationships/package" Target="../embeddings/Microsoft_Excel_Worksheet1087.xlsx"/></Relationships>
</file>

<file path=ppt/charts/_rels/chart1089.xml.rels><?xml version='1.0' encoding='UTF-8' standalone='yes'?>
<Relationships xmlns="http://schemas.openxmlformats.org/package/2006/relationships"><Relationship Id="rId1" Type="http://schemas.openxmlformats.org/officeDocument/2006/relationships/package" Target="../embeddings/Microsoft_Excel_Worksheet1088.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090.xml.rels><?xml version='1.0' encoding='UTF-8' standalone='yes'?>
<Relationships xmlns="http://schemas.openxmlformats.org/package/2006/relationships"><Relationship Id="rId1" Type="http://schemas.openxmlformats.org/officeDocument/2006/relationships/package" Target="../embeddings/Microsoft_Excel_Worksheet1089.xlsx"/></Relationships>
</file>

<file path=ppt/charts/_rels/chart1091.xml.rels><?xml version='1.0' encoding='UTF-8' standalone='yes'?>
<Relationships xmlns="http://schemas.openxmlformats.org/package/2006/relationships"><Relationship Id="rId1" Type="http://schemas.openxmlformats.org/officeDocument/2006/relationships/package" Target="../embeddings/Microsoft_Excel_Worksheet1090.xlsx"/></Relationships>
</file>

<file path=ppt/charts/_rels/chart1092.xml.rels><?xml version='1.0' encoding='UTF-8' standalone='yes'?>
<Relationships xmlns="http://schemas.openxmlformats.org/package/2006/relationships"><Relationship Id="rId1" Type="http://schemas.openxmlformats.org/officeDocument/2006/relationships/package" Target="../embeddings/Microsoft_Excel_Worksheet1091.xlsx"/></Relationships>
</file>

<file path=ppt/charts/_rels/chart1093.xml.rels><?xml version='1.0' encoding='UTF-8' standalone='yes'?>
<Relationships xmlns="http://schemas.openxmlformats.org/package/2006/relationships"><Relationship Id="rId1" Type="http://schemas.openxmlformats.org/officeDocument/2006/relationships/package" Target="../embeddings/Microsoft_Excel_Worksheet1092.xlsx"/></Relationships>
</file>

<file path=ppt/charts/_rels/chart1094.xml.rels><?xml version='1.0' encoding='UTF-8' standalone='yes'?>
<Relationships xmlns="http://schemas.openxmlformats.org/package/2006/relationships"><Relationship Id="rId1" Type="http://schemas.openxmlformats.org/officeDocument/2006/relationships/package" Target="../embeddings/Microsoft_Excel_Worksheet1093.xlsx"/></Relationships>
</file>

<file path=ppt/charts/_rels/chart1095.xml.rels><?xml version='1.0' encoding='UTF-8' standalone='yes'?>
<Relationships xmlns="http://schemas.openxmlformats.org/package/2006/relationships"><Relationship Id="rId1" Type="http://schemas.openxmlformats.org/officeDocument/2006/relationships/package" Target="../embeddings/Microsoft_Excel_Worksheet1094.xlsx"/></Relationships>
</file>

<file path=ppt/charts/_rels/chart1096.xml.rels><?xml version='1.0' encoding='UTF-8' standalone='yes'?>
<Relationships xmlns="http://schemas.openxmlformats.org/package/2006/relationships"><Relationship Id="rId1" Type="http://schemas.openxmlformats.org/officeDocument/2006/relationships/package" Target="../embeddings/Microsoft_Excel_Worksheet1095.xlsx"/></Relationships>
</file>

<file path=ppt/charts/_rels/chart1097.xml.rels><?xml version='1.0' encoding='UTF-8' standalone='yes'?>
<Relationships xmlns="http://schemas.openxmlformats.org/package/2006/relationships"><Relationship Id="rId1" Type="http://schemas.openxmlformats.org/officeDocument/2006/relationships/package" Target="../embeddings/Microsoft_Excel_Worksheet1096.xlsx"/></Relationships>
</file>

<file path=ppt/charts/_rels/chart1098.xml.rels><?xml version='1.0' encoding='UTF-8' standalone='yes'?>
<Relationships xmlns="http://schemas.openxmlformats.org/package/2006/relationships"><Relationship Id="rId1" Type="http://schemas.openxmlformats.org/officeDocument/2006/relationships/package" Target="../embeddings/Microsoft_Excel_Worksheet1097.xlsx"/></Relationships>
</file>

<file path=ppt/charts/_rels/chart1099.xml.rels><?xml version='1.0' encoding='UTF-8' standalone='yes'?>
<Relationships xmlns="http://schemas.openxmlformats.org/package/2006/relationships"><Relationship Id="rId1" Type="http://schemas.openxmlformats.org/officeDocument/2006/relationships/package" Target="../embeddings/Microsoft_Excel_Worksheet109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00.xml.rels><?xml version='1.0' encoding='UTF-8' standalone='yes'?>
<Relationships xmlns="http://schemas.openxmlformats.org/package/2006/relationships"><Relationship Id="rId1" Type="http://schemas.openxmlformats.org/officeDocument/2006/relationships/package" Target="../embeddings/Microsoft_Excel_Worksheet1099.xlsx"/></Relationships>
</file>

<file path=ppt/charts/_rels/chart1101.xml.rels><?xml version='1.0' encoding='UTF-8' standalone='yes'?>
<Relationships xmlns="http://schemas.openxmlformats.org/package/2006/relationships"><Relationship Id="rId1" Type="http://schemas.openxmlformats.org/officeDocument/2006/relationships/package" Target="../embeddings/Microsoft_Excel_Worksheet1100.xlsx"/></Relationships>
</file>

<file path=ppt/charts/_rels/chart1102.xml.rels><?xml version='1.0' encoding='UTF-8' standalone='yes'?>
<Relationships xmlns="http://schemas.openxmlformats.org/package/2006/relationships"><Relationship Id="rId1" Type="http://schemas.openxmlformats.org/officeDocument/2006/relationships/package" Target="../embeddings/Microsoft_Excel_Worksheet1101.xlsx"/></Relationships>
</file>

<file path=ppt/charts/_rels/chart1103.xml.rels><?xml version='1.0' encoding='UTF-8' standalone='yes'?>
<Relationships xmlns="http://schemas.openxmlformats.org/package/2006/relationships"><Relationship Id="rId1" Type="http://schemas.openxmlformats.org/officeDocument/2006/relationships/package" Target="../embeddings/Microsoft_Excel_Worksheet1102.xlsx"/></Relationships>
</file>

<file path=ppt/charts/_rels/chart1104.xml.rels><?xml version='1.0' encoding='UTF-8' standalone='yes'?>
<Relationships xmlns="http://schemas.openxmlformats.org/package/2006/relationships"><Relationship Id="rId1" Type="http://schemas.openxmlformats.org/officeDocument/2006/relationships/package" Target="../embeddings/Microsoft_Excel_Worksheet1103.xlsx"/></Relationships>
</file>

<file path=ppt/charts/_rels/chart1105.xml.rels><?xml version='1.0' encoding='UTF-8' standalone='yes'?>
<Relationships xmlns="http://schemas.openxmlformats.org/package/2006/relationships"><Relationship Id="rId1" Type="http://schemas.openxmlformats.org/officeDocument/2006/relationships/package" Target="../embeddings/Microsoft_Excel_Worksheet1104.xlsx"/></Relationships>
</file>

<file path=ppt/charts/_rels/chart1106.xml.rels><?xml version='1.0' encoding='UTF-8' standalone='yes'?>
<Relationships xmlns="http://schemas.openxmlformats.org/package/2006/relationships"><Relationship Id="rId1" Type="http://schemas.openxmlformats.org/officeDocument/2006/relationships/package" Target="../embeddings/Microsoft_Excel_Worksheet1105.xlsx"/></Relationships>
</file>

<file path=ppt/charts/_rels/chart1107.xml.rels><?xml version='1.0' encoding='UTF-8' standalone='yes'?>
<Relationships xmlns="http://schemas.openxmlformats.org/package/2006/relationships"><Relationship Id="rId1" Type="http://schemas.openxmlformats.org/officeDocument/2006/relationships/package" Target="../embeddings/Microsoft_Excel_Worksheet1106.xlsx"/></Relationships>
</file>

<file path=ppt/charts/_rels/chart1108.xml.rels><?xml version='1.0' encoding='UTF-8' standalone='yes'?>
<Relationships xmlns="http://schemas.openxmlformats.org/package/2006/relationships"><Relationship Id="rId1" Type="http://schemas.openxmlformats.org/officeDocument/2006/relationships/package" Target="../embeddings/Microsoft_Excel_Worksheet1107.xlsx"/></Relationships>
</file>

<file path=ppt/charts/_rels/chart1109.xml.rels><?xml version='1.0' encoding='UTF-8' standalone='yes'?>
<Relationships xmlns="http://schemas.openxmlformats.org/package/2006/relationships"><Relationship Id="rId1" Type="http://schemas.openxmlformats.org/officeDocument/2006/relationships/package" Target="../embeddings/Microsoft_Excel_Worksheet1108.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10.xml.rels><?xml version='1.0' encoding='UTF-8' standalone='yes'?>
<Relationships xmlns="http://schemas.openxmlformats.org/package/2006/relationships"><Relationship Id="rId1" Type="http://schemas.openxmlformats.org/officeDocument/2006/relationships/package" Target="../embeddings/Microsoft_Excel_Worksheet1109.xlsx"/></Relationships>
</file>

<file path=ppt/charts/_rels/chart1111.xml.rels><?xml version='1.0' encoding='UTF-8' standalone='yes'?>
<Relationships xmlns="http://schemas.openxmlformats.org/package/2006/relationships"><Relationship Id="rId1" Type="http://schemas.openxmlformats.org/officeDocument/2006/relationships/package" Target="../embeddings/Microsoft_Excel_Worksheet1110.xlsx"/></Relationships>
</file>

<file path=ppt/charts/_rels/chart1112.xml.rels><?xml version='1.0' encoding='UTF-8' standalone='yes'?>
<Relationships xmlns="http://schemas.openxmlformats.org/package/2006/relationships"><Relationship Id="rId1" Type="http://schemas.openxmlformats.org/officeDocument/2006/relationships/package" Target="../embeddings/Microsoft_Excel_Worksheet1111.xlsx"/></Relationships>
</file>

<file path=ppt/charts/_rels/chart1113.xml.rels><?xml version='1.0' encoding='UTF-8' standalone='yes'?>
<Relationships xmlns="http://schemas.openxmlformats.org/package/2006/relationships"><Relationship Id="rId1" Type="http://schemas.openxmlformats.org/officeDocument/2006/relationships/package" Target="../embeddings/Microsoft_Excel_Worksheet1112.xlsx"/></Relationships>
</file>

<file path=ppt/charts/_rels/chart1114.xml.rels><?xml version='1.0' encoding='UTF-8' standalone='yes'?>
<Relationships xmlns="http://schemas.openxmlformats.org/package/2006/relationships"><Relationship Id="rId1" Type="http://schemas.openxmlformats.org/officeDocument/2006/relationships/package" Target="../embeddings/Microsoft_Excel_Worksheet1113.xlsx"/></Relationships>
</file>

<file path=ppt/charts/_rels/chart1115.xml.rels><?xml version='1.0' encoding='UTF-8' standalone='yes'?>
<Relationships xmlns="http://schemas.openxmlformats.org/package/2006/relationships"><Relationship Id="rId1" Type="http://schemas.openxmlformats.org/officeDocument/2006/relationships/package" Target="../embeddings/Microsoft_Excel_Worksheet1114.xlsx"/></Relationships>
</file>

<file path=ppt/charts/_rels/chart1116.xml.rels><?xml version='1.0' encoding='UTF-8' standalone='yes'?>
<Relationships xmlns="http://schemas.openxmlformats.org/package/2006/relationships"><Relationship Id="rId1" Type="http://schemas.openxmlformats.org/officeDocument/2006/relationships/package" Target="../embeddings/Microsoft_Excel_Worksheet1115.xlsx"/></Relationships>
</file>

<file path=ppt/charts/_rels/chart1117.xml.rels><?xml version='1.0' encoding='UTF-8' standalone='yes'?>
<Relationships xmlns="http://schemas.openxmlformats.org/package/2006/relationships"><Relationship Id="rId1" Type="http://schemas.openxmlformats.org/officeDocument/2006/relationships/package" Target="../embeddings/Microsoft_Excel_Worksheet1116.xlsx"/></Relationships>
</file>

<file path=ppt/charts/_rels/chart1118.xml.rels><?xml version='1.0' encoding='UTF-8' standalone='yes'?>
<Relationships xmlns="http://schemas.openxmlformats.org/package/2006/relationships"><Relationship Id="rId1" Type="http://schemas.openxmlformats.org/officeDocument/2006/relationships/package" Target="../embeddings/Microsoft_Excel_Worksheet1117.xlsx"/></Relationships>
</file>

<file path=ppt/charts/_rels/chart1119.xml.rels><?xml version='1.0' encoding='UTF-8' standalone='yes'?>
<Relationships xmlns="http://schemas.openxmlformats.org/package/2006/relationships"><Relationship Id="rId1" Type="http://schemas.openxmlformats.org/officeDocument/2006/relationships/package" Target="../embeddings/Microsoft_Excel_Worksheet1118.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20.xml.rels><?xml version='1.0' encoding='UTF-8' standalone='yes'?>
<Relationships xmlns="http://schemas.openxmlformats.org/package/2006/relationships"><Relationship Id="rId1" Type="http://schemas.openxmlformats.org/officeDocument/2006/relationships/package" Target="../embeddings/Microsoft_Excel_Worksheet1119.xlsx"/></Relationships>
</file>

<file path=ppt/charts/_rels/chart1121.xml.rels><?xml version='1.0' encoding='UTF-8' standalone='yes'?>
<Relationships xmlns="http://schemas.openxmlformats.org/package/2006/relationships"><Relationship Id="rId1" Type="http://schemas.openxmlformats.org/officeDocument/2006/relationships/package" Target="../embeddings/Microsoft_Excel_Worksheet1120.xlsx"/></Relationships>
</file>

<file path=ppt/charts/_rels/chart1122.xml.rels><?xml version='1.0' encoding='UTF-8' standalone='yes'?>
<Relationships xmlns="http://schemas.openxmlformats.org/package/2006/relationships"><Relationship Id="rId1" Type="http://schemas.openxmlformats.org/officeDocument/2006/relationships/package" Target="../embeddings/Microsoft_Excel_Worksheet1121.xlsx"/></Relationships>
</file>

<file path=ppt/charts/_rels/chart1123.xml.rels><?xml version='1.0' encoding='UTF-8' standalone='yes'?>
<Relationships xmlns="http://schemas.openxmlformats.org/package/2006/relationships"><Relationship Id="rId1" Type="http://schemas.openxmlformats.org/officeDocument/2006/relationships/package" Target="../embeddings/Microsoft_Excel_Worksheet1122.xlsx"/></Relationships>
</file>

<file path=ppt/charts/_rels/chart1124.xml.rels><?xml version='1.0' encoding='UTF-8' standalone='yes'?>
<Relationships xmlns="http://schemas.openxmlformats.org/package/2006/relationships"><Relationship Id="rId1" Type="http://schemas.openxmlformats.org/officeDocument/2006/relationships/package" Target="../embeddings/Microsoft_Excel_Worksheet1123.xlsx"/></Relationships>
</file>

<file path=ppt/charts/_rels/chart1125.xml.rels><?xml version='1.0' encoding='UTF-8' standalone='yes'?>
<Relationships xmlns="http://schemas.openxmlformats.org/package/2006/relationships"><Relationship Id="rId1" Type="http://schemas.openxmlformats.org/officeDocument/2006/relationships/package" Target="../embeddings/Microsoft_Excel_Worksheet1124.xlsx"/></Relationships>
</file>

<file path=ppt/charts/_rels/chart1126.xml.rels><?xml version='1.0' encoding='UTF-8' standalone='yes'?>
<Relationships xmlns="http://schemas.openxmlformats.org/package/2006/relationships"><Relationship Id="rId1" Type="http://schemas.openxmlformats.org/officeDocument/2006/relationships/package" Target="../embeddings/Microsoft_Excel_Worksheet1125.xlsx"/></Relationships>
</file>

<file path=ppt/charts/_rels/chart1127.xml.rels><?xml version='1.0' encoding='UTF-8' standalone='yes'?>
<Relationships xmlns="http://schemas.openxmlformats.org/package/2006/relationships"><Relationship Id="rId1" Type="http://schemas.openxmlformats.org/officeDocument/2006/relationships/package" Target="../embeddings/Microsoft_Excel_Worksheet1126.xlsx"/></Relationships>
</file>

<file path=ppt/charts/_rels/chart1128.xml.rels><?xml version='1.0' encoding='UTF-8' standalone='yes'?>
<Relationships xmlns="http://schemas.openxmlformats.org/package/2006/relationships"><Relationship Id="rId1" Type="http://schemas.openxmlformats.org/officeDocument/2006/relationships/package" Target="../embeddings/Microsoft_Excel_Worksheet1127.xlsx"/></Relationships>
</file>

<file path=ppt/charts/_rels/chart1129.xml.rels><?xml version='1.0' encoding='UTF-8' standalone='yes'?>
<Relationships xmlns="http://schemas.openxmlformats.org/package/2006/relationships"><Relationship Id="rId1" Type="http://schemas.openxmlformats.org/officeDocument/2006/relationships/package" Target="../embeddings/Microsoft_Excel_Worksheet1128.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30.xml.rels><?xml version='1.0' encoding='UTF-8' standalone='yes'?>
<Relationships xmlns="http://schemas.openxmlformats.org/package/2006/relationships"><Relationship Id="rId1" Type="http://schemas.openxmlformats.org/officeDocument/2006/relationships/package" Target="../embeddings/Microsoft_Excel_Worksheet1129.xlsx"/></Relationships>
</file>

<file path=ppt/charts/_rels/chart1131.xml.rels><?xml version='1.0' encoding='UTF-8' standalone='yes'?>
<Relationships xmlns="http://schemas.openxmlformats.org/package/2006/relationships"><Relationship Id="rId1" Type="http://schemas.openxmlformats.org/officeDocument/2006/relationships/package" Target="../embeddings/Microsoft_Excel_Worksheet1130.xlsx"/></Relationships>
</file>

<file path=ppt/charts/_rels/chart1132.xml.rels><?xml version='1.0' encoding='UTF-8' standalone='yes'?>
<Relationships xmlns="http://schemas.openxmlformats.org/package/2006/relationships"><Relationship Id="rId1" Type="http://schemas.openxmlformats.org/officeDocument/2006/relationships/package" Target="../embeddings/Microsoft_Excel_Worksheet1131.xlsx"/></Relationships>
</file>

<file path=ppt/charts/_rels/chart1133.xml.rels><?xml version='1.0' encoding='UTF-8' standalone='yes'?>
<Relationships xmlns="http://schemas.openxmlformats.org/package/2006/relationships"><Relationship Id="rId1" Type="http://schemas.openxmlformats.org/officeDocument/2006/relationships/package" Target="../embeddings/Microsoft_Excel_Worksheet1132.xlsx"/></Relationships>
</file>

<file path=ppt/charts/_rels/chart1134.xml.rels><?xml version='1.0' encoding='UTF-8' standalone='yes'?>
<Relationships xmlns="http://schemas.openxmlformats.org/package/2006/relationships"><Relationship Id="rId1" Type="http://schemas.openxmlformats.org/officeDocument/2006/relationships/package" Target="../embeddings/Microsoft_Excel_Worksheet1133.xlsx"/></Relationships>
</file>

<file path=ppt/charts/_rels/chart1135.xml.rels><?xml version='1.0' encoding='UTF-8' standalone='yes'?>
<Relationships xmlns="http://schemas.openxmlformats.org/package/2006/relationships"><Relationship Id="rId1" Type="http://schemas.openxmlformats.org/officeDocument/2006/relationships/package" Target="../embeddings/Microsoft_Excel_Worksheet1134.xlsx"/></Relationships>
</file>

<file path=ppt/charts/_rels/chart1136.xml.rels><?xml version='1.0' encoding='UTF-8' standalone='yes'?>
<Relationships xmlns="http://schemas.openxmlformats.org/package/2006/relationships"><Relationship Id="rId1" Type="http://schemas.openxmlformats.org/officeDocument/2006/relationships/package" Target="../embeddings/Microsoft_Excel_Worksheet1135.xlsx"/></Relationships>
</file>

<file path=ppt/charts/_rels/chart1137.xml.rels><?xml version='1.0' encoding='UTF-8' standalone='yes'?>
<Relationships xmlns="http://schemas.openxmlformats.org/package/2006/relationships"><Relationship Id="rId1" Type="http://schemas.openxmlformats.org/officeDocument/2006/relationships/package" Target="../embeddings/Microsoft_Excel_Worksheet1136.xlsx"/></Relationships>
</file>

<file path=ppt/charts/_rels/chart1138.xml.rels><?xml version='1.0' encoding='UTF-8' standalone='yes'?>
<Relationships xmlns="http://schemas.openxmlformats.org/package/2006/relationships"><Relationship Id="rId1" Type="http://schemas.openxmlformats.org/officeDocument/2006/relationships/package" Target="../embeddings/Microsoft_Excel_Worksheet1137.xlsx"/></Relationships>
</file>

<file path=ppt/charts/_rels/chart1139.xml.rels><?xml version='1.0' encoding='UTF-8' standalone='yes'?>
<Relationships xmlns="http://schemas.openxmlformats.org/package/2006/relationships"><Relationship Id="rId1" Type="http://schemas.openxmlformats.org/officeDocument/2006/relationships/package" Target="../embeddings/Microsoft_Excel_Worksheet1138.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40.xml.rels><?xml version='1.0' encoding='UTF-8' standalone='yes'?>
<Relationships xmlns="http://schemas.openxmlformats.org/package/2006/relationships"><Relationship Id="rId1" Type="http://schemas.openxmlformats.org/officeDocument/2006/relationships/package" Target="../embeddings/Microsoft_Excel_Worksheet1139.xlsx"/></Relationships>
</file>

<file path=ppt/charts/_rels/chart1141.xml.rels><?xml version='1.0' encoding='UTF-8' standalone='yes'?>
<Relationships xmlns="http://schemas.openxmlformats.org/package/2006/relationships"><Relationship Id="rId1" Type="http://schemas.openxmlformats.org/officeDocument/2006/relationships/package" Target="../embeddings/Microsoft_Excel_Worksheet1140.xlsx"/></Relationships>
</file>

<file path=ppt/charts/_rels/chart1142.xml.rels><?xml version='1.0' encoding='UTF-8' standalone='yes'?>
<Relationships xmlns="http://schemas.openxmlformats.org/package/2006/relationships"><Relationship Id="rId1" Type="http://schemas.openxmlformats.org/officeDocument/2006/relationships/package" Target="../embeddings/Microsoft_Excel_Worksheet1141.xlsx"/></Relationships>
</file>

<file path=ppt/charts/_rels/chart1143.xml.rels><?xml version='1.0' encoding='UTF-8' standalone='yes'?>
<Relationships xmlns="http://schemas.openxmlformats.org/package/2006/relationships"><Relationship Id="rId1" Type="http://schemas.openxmlformats.org/officeDocument/2006/relationships/package" Target="../embeddings/Microsoft_Excel_Worksheet1142.xlsx"/></Relationships>
</file>

<file path=ppt/charts/_rels/chart1144.xml.rels><?xml version='1.0' encoding='UTF-8' standalone='yes'?>
<Relationships xmlns="http://schemas.openxmlformats.org/package/2006/relationships"><Relationship Id="rId1" Type="http://schemas.openxmlformats.org/officeDocument/2006/relationships/package" Target="../embeddings/Microsoft_Excel_Worksheet1143.xlsx"/></Relationships>
</file>

<file path=ppt/charts/_rels/chart1145.xml.rels><?xml version='1.0' encoding='UTF-8' standalone='yes'?>
<Relationships xmlns="http://schemas.openxmlformats.org/package/2006/relationships"><Relationship Id="rId1" Type="http://schemas.openxmlformats.org/officeDocument/2006/relationships/package" Target="../embeddings/Microsoft_Excel_Worksheet1144.xlsx"/></Relationships>
</file>

<file path=ppt/charts/_rels/chart1146.xml.rels><?xml version='1.0' encoding='UTF-8' standalone='yes'?>
<Relationships xmlns="http://schemas.openxmlformats.org/package/2006/relationships"><Relationship Id="rId1" Type="http://schemas.openxmlformats.org/officeDocument/2006/relationships/package" Target="../embeddings/Microsoft_Excel_Worksheet1145.xlsx"/></Relationships>
</file>

<file path=ppt/charts/_rels/chart1147.xml.rels><?xml version='1.0' encoding='UTF-8' standalone='yes'?>
<Relationships xmlns="http://schemas.openxmlformats.org/package/2006/relationships"><Relationship Id="rId1" Type="http://schemas.openxmlformats.org/officeDocument/2006/relationships/package" Target="../embeddings/Microsoft_Excel_Worksheet1146.xlsx"/></Relationships>
</file>

<file path=ppt/charts/_rels/chart1148.xml.rels><?xml version='1.0' encoding='UTF-8' standalone='yes'?>
<Relationships xmlns="http://schemas.openxmlformats.org/package/2006/relationships"><Relationship Id="rId1" Type="http://schemas.openxmlformats.org/officeDocument/2006/relationships/package" Target="../embeddings/Microsoft_Excel_Worksheet1147.xlsx"/></Relationships>
</file>

<file path=ppt/charts/_rels/chart1149.xml.rels><?xml version='1.0' encoding='UTF-8' standalone='yes'?>
<Relationships xmlns="http://schemas.openxmlformats.org/package/2006/relationships"><Relationship Id="rId1" Type="http://schemas.openxmlformats.org/officeDocument/2006/relationships/package" Target="../embeddings/Microsoft_Excel_Worksheet1148.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50.xml.rels><?xml version='1.0' encoding='UTF-8' standalone='yes'?>
<Relationships xmlns="http://schemas.openxmlformats.org/package/2006/relationships"><Relationship Id="rId1" Type="http://schemas.openxmlformats.org/officeDocument/2006/relationships/package" Target="../embeddings/Microsoft_Excel_Worksheet1149.xlsx"/></Relationships>
</file>

<file path=ppt/charts/_rels/chart1151.xml.rels><?xml version='1.0' encoding='UTF-8' standalone='yes'?>
<Relationships xmlns="http://schemas.openxmlformats.org/package/2006/relationships"><Relationship Id="rId1" Type="http://schemas.openxmlformats.org/officeDocument/2006/relationships/package" Target="../embeddings/Microsoft_Excel_Worksheet1150.xlsx"/></Relationships>
</file>

<file path=ppt/charts/_rels/chart1152.xml.rels><?xml version='1.0' encoding='UTF-8' standalone='yes'?>
<Relationships xmlns="http://schemas.openxmlformats.org/package/2006/relationships"><Relationship Id="rId1" Type="http://schemas.openxmlformats.org/officeDocument/2006/relationships/package" Target="../embeddings/Microsoft_Excel_Worksheet1151.xlsx"/></Relationships>
</file>

<file path=ppt/charts/_rels/chart1153.xml.rels><?xml version='1.0' encoding='UTF-8' standalone='yes'?>
<Relationships xmlns="http://schemas.openxmlformats.org/package/2006/relationships"><Relationship Id="rId1" Type="http://schemas.openxmlformats.org/officeDocument/2006/relationships/package" Target="../embeddings/Microsoft_Excel_Worksheet1152.xlsx"/></Relationships>
</file>

<file path=ppt/charts/_rels/chart1154.xml.rels><?xml version='1.0' encoding='UTF-8' standalone='yes'?>
<Relationships xmlns="http://schemas.openxmlformats.org/package/2006/relationships"><Relationship Id="rId1" Type="http://schemas.openxmlformats.org/officeDocument/2006/relationships/package" Target="../embeddings/Microsoft_Excel_Worksheet1153.xlsx"/></Relationships>
</file>

<file path=ppt/charts/_rels/chart1155.xml.rels><?xml version='1.0' encoding='UTF-8' standalone='yes'?>
<Relationships xmlns="http://schemas.openxmlformats.org/package/2006/relationships"><Relationship Id="rId1" Type="http://schemas.openxmlformats.org/officeDocument/2006/relationships/package" Target="../embeddings/Microsoft_Excel_Worksheet115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1" Type="http://schemas.openxmlformats.org/officeDocument/2006/relationships/package" Target="../embeddings/Microsoft_Excel_Worksheet807.xlsx"/></Relationships>
</file>

<file path=ppt/charts/_rels/chart809.xml.rels><?xml version='1.0' encoding='UTF-8' standalone='yes'?>
<Relationships xmlns="http://schemas.openxmlformats.org/package/2006/relationships"><Relationship Id="rId1" Type="http://schemas.openxmlformats.org/officeDocument/2006/relationships/package" Target="../embeddings/Microsoft_Excel_Worksheet808.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1" Type="http://schemas.openxmlformats.org/officeDocument/2006/relationships/package" Target="../embeddings/Microsoft_Excel_Worksheet809.xlsx"/></Relationships>
</file>

<file path=ppt/charts/_rels/chart811.xml.rels><?xml version='1.0' encoding='UTF-8' standalone='yes'?>
<Relationships xmlns="http://schemas.openxmlformats.org/package/2006/relationships"><Relationship Id="rId1" Type="http://schemas.openxmlformats.org/officeDocument/2006/relationships/package" Target="../embeddings/Microsoft_Excel_Worksheet810.xlsx"/></Relationships>
</file>

<file path=ppt/charts/_rels/chart812.xml.rels><?xml version='1.0' encoding='UTF-8' standalone='yes'?>
<Relationships xmlns="http://schemas.openxmlformats.org/package/2006/relationships"><Relationship Id="rId1" Type="http://schemas.openxmlformats.org/officeDocument/2006/relationships/package" Target="../embeddings/Microsoft_Excel_Worksheet811.xlsx"/></Relationships>
</file>

<file path=ppt/charts/_rels/chart813.xml.rels><?xml version='1.0' encoding='UTF-8' standalone='yes'?>
<Relationships xmlns="http://schemas.openxmlformats.org/package/2006/relationships"><Relationship Id="rId1" Type="http://schemas.openxmlformats.org/officeDocument/2006/relationships/package" Target="../embeddings/Microsoft_Excel_Worksheet812.xlsx"/></Relationships>
</file>

<file path=ppt/charts/_rels/chart814.xml.rels><?xml version='1.0' encoding='UTF-8' standalone='yes'?>
<Relationships xmlns="http://schemas.openxmlformats.org/package/2006/relationships"><Relationship Id="rId1" Type="http://schemas.openxmlformats.org/officeDocument/2006/relationships/package" Target="../embeddings/Microsoft_Excel_Worksheet813.xlsx"/></Relationships>
</file>

<file path=ppt/charts/_rels/chart815.xml.rels><?xml version='1.0' encoding='UTF-8' standalone='yes'?>
<Relationships xmlns="http://schemas.openxmlformats.org/package/2006/relationships"><Relationship Id="rId1" Type="http://schemas.openxmlformats.org/officeDocument/2006/relationships/package" Target="../embeddings/Microsoft_Excel_Worksheet814.xlsx"/></Relationships>
</file>

<file path=ppt/charts/_rels/chart816.xml.rels><?xml version='1.0' encoding='UTF-8' standalone='yes'?>
<Relationships xmlns="http://schemas.openxmlformats.org/package/2006/relationships"><Relationship Id="rId1" Type="http://schemas.openxmlformats.org/officeDocument/2006/relationships/package" Target="../embeddings/Microsoft_Excel_Worksheet815.xlsx"/></Relationships>
</file>

<file path=ppt/charts/_rels/chart817.xml.rels><?xml version='1.0' encoding='UTF-8' standalone='yes'?>
<Relationships xmlns="http://schemas.openxmlformats.org/package/2006/relationships"><Relationship Id="rId1" Type="http://schemas.openxmlformats.org/officeDocument/2006/relationships/package" Target="../embeddings/Microsoft_Excel_Worksheet816.xlsx"/></Relationships>
</file>

<file path=ppt/charts/_rels/chart818.xml.rels><?xml version='1.0' encoding='UTF-8' standalone='yes'?>
<Relationships xmlns="http://schemas.openxmlformats.org/package/2006/relationships"><Relationship Id="rId1" Type="http://schemas.openxmlformats.org/officeDocument/2006/relationships/package" Target="../embeddings/Microsoft_Excel_Worksheet817.xlsx"/></Relationships>
</file>

<file path=ppt/charts/_rels/chart819.xml.rels><?xml version='1.0' encoding='UTF-8' standalone='yes'?>
<Relationships xmlns="http://schemas.openxmlformats.org/package/2006/relationships"><Relationship Id="rId1" Type="http://schemas.openxmlformats.org/officeDocument/2006/relationships/package" Target="../embeddings/Microsoft_Excel_Worksheet818.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1" Type="http://schemas.openxmlformats.org/officeDocument/2006/relationships/package" Target="../embeddings/Microsoft_Excel_Worksheet819.xlsx"/></Relationships>
</file>

<file path=ppt/charts/_rels/chart821.xml.rels><?xml version='1.0' encoding='UTF-8' standalone='yes'?>
<Relationships xmlns="http://schemas.openxmlformats.org/package/2006/relationships"><Relationship Id="rId1" Type="http://schemas.openxmlformats.org/officeDocument/2006/relationships/package" Target="../embeddings/Microsoft_Excel_Worksheet820.xlsx"/></Relationships>
</file>

<file path=ppt/charts/_rels/chart822.xml.rels><?xml version='1.0' encoding='UTF-8' standalone='yes'?>
<Relationships xmlns="http://schemas.openxmlformats.org/package/2006/relationships"><Relationship Id="rId1" Type="http://schemas.openxmlformats.org/officeDocument/2006/relationships/package" Target="../embeddings/Microsoft_Excel_Worksheet821.xlsx"/></Relationships>
</file>

<file path=ppt/charts/_rels/chart823.xml.rels><?xml version='1.0' encoding='UTF-8' standalone='yes'?>
<Relationships xmlns="http://schemas.openxmlformats.org/package/2006/relationships"><Relationship Id="rId1" Type="http://schemas.openxmlformats.org/officeDocument/2006/relationships/package" Target="../embeddings/Microsoft_Excel_Worksheet822.xlsx"/></Relationships>
</file>

<file path=ppt/charts/_rels/chart824.xml.rels><?xml version='1.0' encoding='UTF-8' standalone='yes'?>
<Relationships xmlns="http://schemas.openxmlformats.org/package/2006/relationships"><Relationship Id="rId1" Type="http://schemas.openxmlformats.org/officeDocument/2006/relationships/package" Target="../embeddings/Microsoft_Excel_Worksheet823.xlsx"/></Relationships>
</file>

<file path=ppt/charts/_rels/chart825.xml.rels><?xml version='1.0' encoding='UTF-8' standalone='yes'?>
<Relationships xmlns="http://schemas.openxmlformats.org/package/2006/relationships"><Relationship Id="rId1" Type="http://schemas.openxmlformats.org/officeDocument/2006/relationships/package" Target="../embeddings/Microsoft_Excel_Worksheet824.xlsx"/></Relationships>
</file>

<file path=ppt/charts/_rels/chart826.xml.rels><?xml version='1.0' encoding='UTF-8' standalone='yes'?>
<Relationships xmlns="http://schemas.openxmlformats.org/package/2006/relationships"><Relationship Id="rId1" Type="http://schemas.openxmlformats.org/officeDocument/2006/relationships/package" Target="../embeddings/Microsoft_Excel_Worksheet825.xlsx"/></Relationships>
</file>

<file path=ppt/charts/_rels/chart827.xml.rels><?xml version='1.0' encoding='UTF-8' standalone='yes'?>
<Relationships xmlns="http://schemas.openxmlformats.org/package/2006/relationships"><Relationship Id="rId1" Type="http://schemas.openxmlformats.org/officeDocument/2006/relationships/package" Target="../embeddings/Microsoft_Excel_Worksheet826.xlsx"/></Relationships>
</file>

<file path=ppt/charts/_rels/chart828.xml.rels><?xml version='1.0' encoding='UTF-8' standalone='yes'?>
<Relationships xmlns="http://schemas.openxmlformats.org/package/2006/relationships"><Relationship Id="rId1" Type="http://schemas.openxmlformats.org/officeDocument/2006/relationships/package" Target="../embeddings/Microsoft_Excel_Worksheet827.xlsx"/></Relationships>
</file>

<file path=ppt/charts/_rels/chart829.xml.rels><?xml version='1.0' encoding='UTF-8' standalone='yes'?>
<Relationships xmlns="http://schemas.openxmlformats.org/package/2006/relationships"><Relationship Id="rId1" Type="http://schemas.openxmlformats.org/officeDocument/2006/relationships/package" Target="../embeddings/Microsoft_Excel_Worksheet828.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1" Type="http://schemas.openxmlformats.org/officeDocument/2006/relationships/package" Target="../embeddings/Microsoft_Excel_Worksheet829.xlsx"/></Relationships>
</file>

<file path=ppt/charts/_rels/chart831.xml.rels><?xml version='1.0' encoding='UTF-8' standalone='yes'?>
<Relationships xmlns="http://schemas.openxmlformats.org/package/2006/relationships"><Relationship Id="rId1" Type="http://schemas.openxmlformats.org/officeDocument/2006/relationships/package" Target="../embeddings/Microsoft_Excel_Worksheet830.xlsx"/></Relationships>
</file>

<file path=ppt/charts/_rels/chart832.xml.rels><?xml version='1.0' encoding='UTF-8' standalone='yes'?>
<Relationships xmlns="http://schemas.openxmlformats.org/package/2006/relationships"><Relationship Id="rId1" Type="http://schemas.openxmlformats.org/officeDocument/2006/relationships/package" Target="../embeddings/Microsoft_Excel_Worksheet831.xlsx"/></Relationships>
</file>

<file path=ppt/charts/_rels/chart833.xml.rels><?xml version='1.0' encoding='UTF-8' standalone='yes'?>
<Relationships xmlns="http://schemas.openxmlformats.org/package/2006/relationships"><Relationship Id="rId1" Type="http://schemas.openxmlformats.org/officeDocument/2006/relationships/package" Target="../embeddings/Microsoft_Excel_Worksheet832.xlsx"/></Relationships>
</file>

<file path=ppt/charts/_rels/chart834.xml.rels><?xml version='1.0' encoding='UTF-8' standalone='yes'?>
<Relationships xmlns="http://schemas.openxmlformats.org/package/2006/relationships"><Relationship Id="rId1" Type="http://schemas.openxmlformats.org/officeDocument/2006/relationships/package" Target="../embeddings/Microsoft_Excel_Worksheet833.xlsx"/></Relationships>
</file>

<file path=ppt/charts/_rels/chart835.xml.rels><?xml version='1.0' encoding='UTF-8' standalone='yes'?>
<Relationships xmlns="http://schemas.openxmlformats.org/package/2006/relationships"><Relationship Id="rId1" Type="http://schemas.openxmlformats.org/officeDocument/2006/relationships/package" Target="../embeddings/Microsoft_Excel_Worksheet834.xlsx"/></Relationships>
</file>

<file path=ppt/charts/_rels/chart836.xml.rels><?xml version='1.0' encoding='UTF-8' standalone='yes'?>
<Relationships xmlns="http://schemas.openxmlformats.org/package/2006/relationships"><Relationship Id="rId1" Type="http://schemas.openxmlformats.org/officeDocument/2006/relationships/package" Target="../embeddings/Microsoft_Excel_Worksheet835.xlsx"/></Relationships>
</file>

<file path=ppt/charts/_rels/chart837.xml.rels><?xml version='1.0' encoding='UTF-8' standalone='yes'?>
<Relationships xmlns="http://schemas.openxmlformats.org/package/2006/relationships"><Relationship Id="rId1" Type="http://schemas.openxmlformats.org/officeDocument/2006/relationships/package" Target="../embeddings/Microsoft_Excel_Worksheet836.xlsx"/></Relationships>
</file>

<file path=ppt/charts/_rels/chart838.xml.rels><?xml version='1.0' encoding='UTF-8' standalone='yes'?>
<Relationships xmlns="http://schemas.openxmlformats.org/package/2006/relationships"><Relationship Id="rId1" Type="http://schemas.openxmlformats.org/officeDocument/2006/relationships/package" Target="../embeddings/Microsoft_Excel_Worksheet837.xlsx"/></Relationships>
</file>

<file path=ppt/charts/_rels/chart839.xml.rels><?xml version='1.0' encoding='UTF-8' standalone='yes'?>
<Relationships xmlns="http://schemas.openxmlformats.org/package/2006/relationships"><Relationship Id="rId1" Type="http://schemas.openxmlformats.org/officeDocument/2006/relationships/package" Target="../embeddings/Microsoft_Excel_Worksheet838.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1" Type="http://schemas.openxmlformats.org/officeDocument/2006/relationships/package" Target="../embeddings/Microsoft_Excel_Worksheet839.xlsx"/></Relationships>
</file>

<file path=ppt/charts/_rels/chart841.xml.rels><?xml version='1.0' encoding='UTF-8' standalone='yes'?>
<Relationships xmlns="http://schemas.openxmlformats.org/package/2006/relationships"><Relationship Id="rId1" Type="http://schemas.openxmlformats.org/officeDocument/2006/relationships/package" Target="../embeddings/Microsoft_Excel_Worksheet840.xlsx"/></Relationships>
</file>

<file path=ppt/charts/_rels/chart842.xml.rels><?xml version='1.0' encoding='UTF-8' standalone='yes'?>
<Relationships xmlns="http://schemas.openxmlformats.org/package/2006/relationships"><Relationship Id="rId1" Type="http://schemas.openxmlformats.org/officeDocument/2006/relationships/package" Target="../embeddings/Microsoft_Excel_Worksheet841.xlsx"/></Relationships>
</file>

<file path=ppt/charts/_rels/chart843.xml.rels><?xml version='1.0' encoding='UTF-8' standalone='yes'?>
<Relationships xmlns="http://schemas.openxmlformats.org/package/2006/relationships"><Relationship Id="rId1" Type="http://schemas.openxmlformats.org/officeDocument/2006/relationships/package" Target="../embeddings/Microsoft_Excel_Worksheet842.xlsx"/></Relationships>
</file>

<file path=ppt/charts/_rels/chart844.xml.rels><?xml version='1.0' encoding='UTF-8' standalone='yes'?>
<Relationships xmlns="http://schemas.openxmlformats.org/package/2006/relationships"><Relationship Id="rId1" Type="http://schemas.openxmlformats.org/officeDocument/2006/relationships/package" Target="../embeddings/Microsoft_Excel_Worksheet843.xlsx"/></Relationships>
</file>

<file path=ppt/charts/_rels/chart845.xml.rels><?xml version='1.0' encoding='UTF-8' standalone='yes'?>
<Relationships xmlns="http://schemas.openxmlformats.org/package/2006/relationships"><Relationship Id="rId1" Type="http://schemas.openxmlformats.org/officeDocument/2006/relationships/package" Target="../embeddings/Microsoft_Excel_Worksheet844.xlsx"/></Relationships>
</file>

<file path=ppt/charts/_rels/chart846.xml.rels><?xml version='1.0' encoding='UTF-8' standalone='yes'?>
<Relationships xmlns="http://schemas.openxmlformats.org/package/2006/relationships"><Relationship Id="rId1" Type="http://schemas.openxmlformats.org/officeDocument/2006/relationships/package" Target="../embeddings/Microsoft_Excel_Worksheet845.xlsx"/></Relationships>
</file>

<file path=ppt/charts/_rels/chart847.xml.rels><?xml version='1.0' encoding='UTF-8' standalone='yes'?>
<Relationships xmlns="http://schemas.openxmlformats.org/package/2006/relationships"><Relationship Id="rId1" Type="http://schemas.openxmlformats.org/officeDocument/2006/relationships/package" Target="../embeddings/Microsoft_Excel_Worksheet846.xlsx"/></Relationships>
</file>

<file path=ppt/charts/_rels/chart848.xml.rels><?xml version='1.0' encoding='UTF-8' standalone='yes'?>
<Relationships xmlns="http://schemas.openxmlformats.org/package/2006/relationships"><Relationship Id="rId1" Type="http://schemas.openxmlformats.org/officeDocument/2006/relationships/package" Target="../embeddings/Microsoft_Excel_Worksheet847.xlsx"/></Relationships>
</file>

<file path=ppt/charts/_rels/chart849.xml.rels><?xml version='1.0' encoding='UTF-8' standalone='yes'?>
<Relationships xmlns="http://schemas.openxmlformats.org/package/2006/relationships"><Relationship Id="rId1" Type="http://schemas.openxmlformats.org/officeDocument/2006/relationships/package" Target="../embeddings/Microsoft_Excel_Worksheet848.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1" Type="http://schemas.openxmlformats.org/officeDocument/2006/relationships/package" Target="../embeddings/Microsoft_Excel_Worksheet849.xlsx"/></Relationships>
</file>

<file path=ppt/charts/_rels/chart851.xml.rels><?xml version='1.0' encoding='UTF-8' standalone='yes'?>
<Relationships xmlns="http://schemas.openxmlformats.org/package/2006/relationships"><Relationship Id="rId1" Type="http://schemas.openxmlformats.org/officeDocument/2006/relationships/package" Target="../embeddings/Microsoft_Excel_Worksheet850.xlsx"/></Relationships>
</file>

<file path=ppt/charts/_rels/chart852.xml.rels><?xml version='1.0' encoding='UTF-8' standalone='yes'?>
<Relationships xmlns="http://schemas.openxmlformats.org/package/2006/relationships"><Relationship Id="rId1" Type="http://schemas.openxmlformats.org/officeDocument/2006/relationships/package" Target="../embeddings/Microsoft_Excel_Worksheet851.xlsx"/></Relationships>
</file>

<file path=ppt/charts/_rels/chart853.xml.rels><?xml version='1.0' encoding='UTF-8' standalone='yes'?>
<Relationships xmlns="http://schemas.openxmlformats.org/package/2006/relationships"><Relationship Id="rId1" Type="http://schemas.openxmlformats.org/officeDocument/2006/relationships/package" Target="../embeddings/Microsoft_Excel_Worksheet852.xlsx"/></Relationships>
</file>

<file path=ppt/charts/_rels/chart854.xml.rels><?xml version='1.0' encoding='UTF-8' standalone='yes'?>
<Relationships xmlns="http://schemas.openxmlformats.org/package/2006/relationships"><Relationship Id="rId1" Type="http://schemas.openxmlformats.org/officeDocument/2006/relationships/package" Target="../embeddings/Microsoft_Excel_Worksheet853.xlsx"/></Relationships>
</file>

<file path=ppt/charts/_rels/chart855.xml.rels><?xml version='1.0' encoding='UTF-8' standalone='yes'?>
<Relationships xmlns="http://schemas.openxmlformats.org/package/2006/relationships"><Relationship Id="rId1" Type="http://schemas.openxmlformats.org/officeDocument/2006/relationships/package" Target="../embeddings/Microsoft_Excel_Worksheet854.xlsx"/></Relationships>
</file>

<file path=ppt/charts/_rels/chart856.xml.rels><?xml version='1.0' encoding='UTF-8' standalone='yes'?>
<Relationships xmlns="http://schemas.openxmlformats.org/package/2006/relationships"><Relationship Id="rId1" Type="http://schemas.openxmlformats.org/officeDocument/2006/relationships/package" Target="../embeddings/Microsoft_Excel_Worksheet855.xlsx"/></Relationships>
</file>

<file path=ppt/charts/_rels/chart857.xml.rels><?xml version='1.0' encoding='UTF-8' standalone='yes'?>
<Relationships xmlns="http://schemas.openxmlformats.org/package/2006/relationships"><Relationship Id="rId1" Type="http://schemas.openxmlformats.org/officeDocument/2006/relationships/package" Target="../embeddings/Microsoft_Excel_Worksheet856.xlsx"/></Relationships>
</file>

<file path=ppt/charts/_rels/chart858.xml.rels><?xml version='1.0' encoding='UTF-8' standalone='yes'?>
<Relationships xmlns="http://schemas.openxmlformats.org/package/2006/relationships"><Relationship Id="rId1" Type="http://schemas.openxmlformats.org/officeDocument/2006/relationships/package" Target="../embeddings/Microsoft_Excel_Worksheet857.xlsx"/></Relationships>
</file>

<file path=ppt/charts/_rels/chart859.xml.rels><?xml version='1.0' encoding='UTF-8' standalone='yes'?>
<Relationships xmlns="http://schemas.openxmlformats.org/package/2006/relationships"><Relationship Id="rId1" Type="http://schemas.openxmlformats.org/officeDocument/2006/relationships/package" Target="../embeddings/Microsoft_Excel_Worksheet858.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1" Type="http://schemas.openxmlformats.org/officeDocument/2006/relationships/package" Target="../embeddings/Microsoft_Excel_Worksheet859.xlsx"/></Relationships>
</file>

<file path=ppt/charts/_rels/chart861.xml.rels><?xml version='1.0' encoding='UTF-8' standalone='yes'?>
<Relationships xmlns="http://schemas.openxmlformats.org/package/2006/relationships"><Relationship Id="rId1" Type="http://schemas.openxmlformats.org/officeDocument/2006/relationships/package" Target="../embeddings/Microsoft_Excel_Worksheet860.xlsx"/></Relationships>
</file>

<file path=ppt/charts/_rels/chart862.xml.rels><?xml version='1.0' encoding='UTF-8' standalone='yes'?>
<Relationships xmlns="http://schemas.openxmlformats.org/package/2006/relationships"><Relationship Id="rId1" Type="http://schemas.openxmlformats.org/officeDocument/2006/relationships/package" Target="../embeddings/Microsoft_Excel_Worksheet861.xlsx"/></Relationships>
</file>

<file path=ppt/charts/_rels/chart863.xml.rels><?xml version='1.0' encoding='UTF-8' standalone='yes'?>
<Relationships xmlns="http://schemas.openxmlformats.org/package/2006/relationships"><Relationship Id="rId1" Type="http://schemas.openxmlformats.org/officeDocument/2006/relationships/package" Target="../embeddings/Microsoft_Excel_Worksheet862.xlsx"/></Relationships>
</file>

<file path=ppt/charts/_rels/chart864.xml.rels><?xml version='1.0' encoding='UTF-8' standalone='yes'?>
<Relationships xmlns="http://schemas.openxmlformats.org/package/2006/relationships"><Relationship Id="rId1" Type="http://schemas.openxmlformats.org/officeDocument/2006/relationships/package" Target="../embeddings/Microsoft_Excel_Worksheet863.xlsx"/></Relationships>
</file>

<file path=ppt/charts/_rels/chart865.xml.rels><?xml version='1.0' encoding='UTF-8' standalone='yes'?>
<Relationships xmlns="http://schemas.openxmlformats.org/package/2006/relationships"><Relationship Id="rId1" Type="http://schemas.openxmlformats.org/officeDocument/2006/relationships/package" Target="../embeddings/Microsoft_Excel_Worksheet864.xlsx"/></Relationships>
</file>

<file path=ppt/charts/_rels/chart866.xml.rels><?xml version='1.0' encoding='UTF-8' standalone='yes'?>
<Relationships xmlns="http://schemas.openxmlformats.org/package/2006/relationships"><Relationship Id="rId1" Type="http://schemas.openxmlformats.org/officeDocument/2006/relationships/package" Target="../embeddings/Microsoft_Excel_Worksheet865.xlsx"/></Relationships>
</file>

<file path=ppt/charts/_rels/chart867.xml.rels><?xml version='1.0' encoding='UTF-8' standalone='yes'?>
<Relationships xmlns="http://schemas.openxmlformats.org/package/2006/relationships"><Relationship Id="rId1" Type="http://schemas.openxmlformats.org/officeDocument/2006/relationships/package" Target="../embeddings/Microsoft_Excel_Worksheet866.xlsx"/></Relationships>
</file>

<file path=ppt/charts/_rels/chart868.xml.rels><?xml version='1.0' encoding='UTF-8' standalone='yes'?>
<Relationships xmlns="http://schemas.openxmlformats.org/package/2006/relationships"><Relationship Id="rId1" Type="http://schemas.openxmlformats.org/officeDocument/2006/relationships/package" Target="../embeddings/Microsoft_Excel_Worksheet867.xlsx"/></Relationships>
</file>

<file path=ppt/charts/_rels/chart869.xml.rels><?xml version='1.0' encoding='UTF-8' standalone='yes'?>
<Relationships xmlns="http://schemas.openxmlformats.org/package/2006/relationships"><Relationship Id="rId1" Type="http://schemas.openxmlformats.org/officeDocument/2006/relationships/package" Target="../embeddings/Microsoft_Excel_Worksheet868.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1" Type="http://schemas.openxmlformats.org/officeDocument/2006/relationships/package" Target="../embeddings/Microsoft_Excel_Worksheet869.xlsx"/></Relationships>
</file>

<file path=ppt/charts/_rels/chart871.xml.rels><?xml version='1.0' encoding='UTF-8' standalone='yes'?>
<Relationships xmlns="http://schemas.openxmlformats.org/package/2006/relationships"><Relationship Id="rId1" Type="http://schemas.openxmlformats.org/officeDocument/2006/relationships/package" Target="../embeddings/Microsoft_Excel_Worksheet870.xlsx"/></Relationships>
</file>

<file path=ppt/charts/_rels/chart872.xml.rels><?xml version='1.0' encoding='UTF-8' standalone='yes'?>
<Relationships xmlns="http://schemas.openxmlformats.org/package/2006/relationships"><Relationship Id="rId1" Type="http://schemas.openxmlformats.org/officeDocument/2006/relationships/package" Target="../embeddings/Microsoft_Excel_Worksheet871.xlsx"/></Relationships>
</file>

<file path=ppt/charts/_rels/chart873.xml.rels><?xml version='1.0' encoding='UTF-8' standalone='yes'?>
<Relationships xmlns="http://schemas.openxmlformats.org/package/2006/relationships"><Relationship Id="rId1" Type="http://schemas.openxmlformats.org/officeDocument/2006/relationships/package" Target="../embeddings/Microsoft_Excel_Worksheet872.xlsx"/></Relationships>
</file>

<file path=ppt/charts/_rels/chart874.xml.rels><?xml version='1.0' encoding='UTF-8' standalone='yes'?>
<Relationships xmlns="http://schemas.openxmlformats.org/package/2006/relationships"><Relationship Id="rId1" Type="http://schemas.openxmlformats.org/officeDocument/2006/relationships/package" Target="../embeddings/Microsoft_Excel_Worksheet873.xlsx"/></Relationships>
</file>

<file path=ppt/charts/_rels/chart875.xml.rels><?xml version='1.0' encoding='UTF-8' standalone='yes'?>
<Relationships xmlns="http://schemas.openxmlformats.org/package/2006/relationships"><Relationship Id="rId1" Type="http://schemas.openxmlformats.org/officeDocument/2006/relationships/package" Target="../embeddings/Microsoft_Excel_Worksheet874.xlsx"/></Relationships>
</file>

<file path=ppt/charts/_rels/chart876.xml.rels><?xml version='1.0' encoding='UTF-8' standalone='yes'?>
<Relationships xmlns="http://schemas.openxmlformats.org/package/2006/relationships"><Relationship Id="rId1" Type="http://schemas.openxmlformats.org/officeDocument/2006/relationships/package" Target="../embeddings/Microsoft_Excel_Worksheet875.xlsx"/></Relationships>
</file>

<file path=ppt/charts/_rels/chart877.xml.rels><?xml version='1.0' encoding='UTF-8' standalone='yes'?>
<Relationships xmlns="http://schemas.openxmlformats.org/package/2006/relationships"><Relationship Id="rId1" Type="http://schemas.openxmlformats.org/officeDocument/2006/relationships/package" Target="../embeddings/Microsoft_Excel_Worksheet876.xlsx"/></Relationships>
</file>

<file path=ppt/charts/_rels/chart878.xml.rels><?xml version='1.0' encoding='UTF-8' standalone='yes'?>
<Relationships xmlns="http://schemas.openxmlformats.org/package/2006/relationships"><Relationship Id="rId1" Type="http://schemas.openxmlformats.org/officeDocument/2006/relationships/package" Target="../embeddings/Microsoft_Excel_Worksheet877.xlsx"/></Relationships>
</file>

<file path=ppt/charts/_rels/chart879.xml.rels><?xml version='1.0' encoding='UTF-8' standalone='yes'?>
<Relationships xmlns="http://schemas.openxmlformats.org/package/2006/relationships"><Relationship Id="rId1" Type="http://schemas.openxmlformats.org/officeDocument/2006/relationships/package" Target="../embeddings/Microsoft_Excel_Worksheet878.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80.xml.rels><?xml version='1.0' encoding='UTF-8' standalone='yes'?>
<Relationships xmlns="http://schemas.openxmlformats.org/package/2006/relationships"><Relationship Id="rId1" Type="http://schemas.openxmlformats.org/officeDocument/2006/relationships/package" Target="../embeddings/Microsoft_Excel_Worksheet879.xlsx"/></Relationships>
</file>

<file path=ppt/charts/_rels/chart881.xml.rels><?xml version='1.0' encoding='UTF-8' standalone='yes'?>
<Relationships xmlns="http://schemas.openxmlformats.org/package/2006/relationships"><Relationship Id="rId1" Type="http://schemas.openxmlformats.org/officeDocument/2006/relationships/package" Target="../embeddings/Microsoft_Excel_Worksheet880.xlsx"/></Relationships>
</file>

<file path=ppt/charts/_rels/chart882.xml.rels><?xml version='1.0' encoding='UTF-8' standalone='yes'?>
<Relationships xmlns="http://schemas.openxmlformats.org/package/2006/relationships"><Relationship Id="rId1" Type="http://schemas.openxmlformats.org/officeDocument/2006/relationships/package" Target="../embeddings/Microsoft_Excel_Worksheet881.xlsx"/></Relationships>
</file>

<file path=ppt/charts/_rels/chart883.xml.rels><?xml version='1.0' encoding='UTF-8' standalone='yes'?>
<Relationships xmlns="http://schemas.openxmlformats.org/package/2006/relationships"><Relationship Id="rId1" Type="http://schemas.openxmlformats.org/officeDocument/2006/relationships/package" Target="../embeddings/Microsoft_Excel_Worksheet882.xlsx"/></Relationships>
</file>

<file path=ppt/charts/_rels/chart884.xml.rels><?xml version='1.0' encoding='UTF-8' standalone='yes'?>
<Relationships xmlns="http://schemas.openxmlformats.org/package/2006/relationships"><Relationship Id="rId1" Type="http://schemas.openxmlformats.org/officeDocument/2006/relationships/package" Target="../embeddings/Microsoft_Excel_Worksheet883.xlsx"/></Relationships>
</file>

<file path=ppt/charts/_rels/chart885.xml.rels><?xml version='1.0' encoding='UTF-8' standalone='yes'?>
<Relationships xmlns="http://schemas.openxmlformats.org/package/2006/relationships"><Relationship Id="rId1" Type="http://schemas.openxmlformats.org/officeDocument/2006/relationships/package" Target="../embeddings/Microsoft_Excel_Worksheet884.xlsx"/></Relationships>
</file>

<file path=ppt/charts/_rels/chart886.xml.rels><?xml version='1.0' encoding='UTF-8' standalone='yes'?>
<Relationships xmlns="http://schemas.openxmlformats.org/package/2006/relationships"><Relationship Id="rId1" Type="http://schemas.openxmlformats.org/officeDocument/2006/relationships/package" Target="../embeddings/Microsoft_Excel_Worksheet885.xlsx"/></Relationships>
</file>

<file path=ppt/charts/_rels/chart887.xml.rels><?xml version='1.0' encoding='UTF-8' standalone='yes'?>
<Relationships xmlns="http://schemas.openxmlformats.org/package/2006/relationships"><Relationship Id="rId1" Type="http://schemas.openxmlformats.org/officeDocument/2006/relationships/package" Target="../embeddings/Microsoft_Excel_Worksheet886.xlsx"/></Relationships>
</file>

<file path=ppt/charts/_rels/chart888.xml.rels><?xml version='1.0' encoding='UTF-8' standalone='yes'?>
<Relationships xmlns="http://schemas.openxmlformats.org/package/2006/relationships"><Relationship Id="rId1" Type="http://schemas.openxmlformats.org/officeDocument/2006/relationships/package" Target="../embeddings/Microsoft_Excel_Worksheet887.xlsx"/></Relationships>
</file>

<file path=ppt/charts/_rels/chart889.xml.rels><?xml version='1.0' encoding='UTF-8' standalone='yes'?>
<Relationships xmlns="http://schemas.openxmlformats.org/package/2006/relationships"><Relationship Id="rId1" Type="http://schemas.openxmlformats.org/officeDocument/2006/relationships/package" Target="../embeddings/Microsoft_Excel_Worksheet888.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890.xml.rels><?xml version='1.0' encoding='UTF-8' standalone='yes'?>
<Relationships xmlns="http://schemas.openxmlformats.org/package/2006/relationships"><Relationship Id="rId1" Type="http://schemas.openxmlformats.org/officeDocument/2006/relationships/package" Target="../embeddings/Microsoft_Excel_Worksheet889.xlsx"/></Relationships>
</file>

<file path=ppt/charts/_rels/chart891.xml.rels><?xml version='1.0' encoding='UTF-8' standalone='yes'?>
<Relationships xmlns="http://schemas.openxmlformats.org/package/2006/relationships"><Relationship Id="rId1" Type="http://schemas.openxmlformats.org/officeDocument/2006/relationships/package" Target="../embeddings/Microsoft_Excel_Worksheet890.xlsx"/></Relationships>
</file>

<file path=ppt/charts/_rels/chart892.xml.rels><?xml version='1.0' encoding='UTF-8' standalone='yes'?>
<Relationships xmlns="http://schemas.openxmlformats.org/package/2006/relationships"><Relationship Id="rId1" Type="http://schemas.openxmlformats.org/officeDocument/2006/relationships/package" Target="../embeddings/Microsoft_Excel_Worksheet891.xlsx"/></Relationships>
</file>

<file path=ppt/charts/_rels/chart893.xml.rels><?xml version='1.0' encoding='UTF-8' standalone='yes'?>
<Relationships xmlns="http://schemas.openxmlformats.org/package/2006/relationships"><Relationship Id="rId1" Type="http://schemas.openxmlformats.org/officeDocument/2006/relationships/package" Target="../embeddings/Microsoft_Excel_Worksheet892.xlsx"/></Relationships>
</file>

<file path=ppt/charts/_rels/chart894.xml.rels><?xml version='1.0' encoding='UTF-8' standalone='yes'?>
<Relationships xmlns="http://schemas.openxmlformats.org/package/2006/relationships"><Relationship Id="rId1" Type="http://schemas.openxmlformats.org/officeDocument/2006/relationships/package" Target="../embeddings/Microsoft_Excel_Worksheet893.xlsx"/></Relationships>
</file>

<file path=ppt/charts/_rels/chart895.xml.rels><?xml version='1.0' encoding='UTF-8' standalone='yes'?>
<Relationships xmlns="http://schemas.openxmlformats.org/package/2006/relationships"><Relationship Id="rId1" Type="http://schemas.openxmlformats.org/officeDocument/2006/relationships/package" Target="../embeddings/Microsoft_Excel_Worksheet894.xlsx"/></Relationships>
</file>

<file path=ppt/charts/_rels/chart896.xml.rels><?xml version='1.0' encoding='UTF-8' standalone='yes'?>
<Relationships xmlns="http://schemas.openxmlformats.org/package/2006/relationships"><Relationship Id="rId1" Type="http://schemas.openxmlformats.org/officeDocument/2006/relationships/package" Target="../embeddings/Microsoft_Excel_Worksheet895.xlsx"/></Relationships>
</file>

<file path=ppt/charts/_rels/chart897.xml.rels><?xml version='1.0' encoding='UTF-8' standalone='yes'?>
<Relationships xmlns="http://schemas.openxmlformats.org/package/2006/relationships"><Relationship Id="rId1" Type="http://schemas.openxmlformats.org/officeDocument/2006/relationships/package" Target="../embeddings/Microsoft_Excel_Worksheet896.xlsx"/></Relationships>
</file>

<file path=ppt/charts/_rels/chart898.xml.rels><?xml version='1.0' encoding='UTF-8' standalone='yes'?>
<Relationships xmlns="http://schemas.openxmlformats.org/package/2006/relationships"><Relationship Id="rId1" Type="http://schemas.openxmlformats.org/officeDocument/2006/relationships/package" Target="../embeddings/Microsoft_Excel_Worksheet897.xlsx"/></Relationships>
</file>

<file path=ppt/charts/_rels/chart899.xml.rels><?xml version='1.0' encoding='UTF-8' standalone='yes'?>
<Relationships xmlns="http://schemas.openxmlformats.org/package/2006/relationships"><Relationship Id="rId1" Type="http://schemas.openxmlformats.org/officeDocument/2006/relationships/package" Target="../embeddings/Microsoft_Excel_Worksheet89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00.xml.rels><?xml version='1.0' encoding='UTF-8' standalone='yes'?>
<Relationships xmlns="http://schemas.openxmlformats.org/package/2006/relationships"><Relationship Id="rId1" Type="http://schemas.openxmlformats.org/officeDocument/2006/relationships/package" Target="../embeddings/Microsoft_Excel_Worksheet899.xlsx"/></Relationships>
</file>

<file path=ppt/charts/_rels/chart901.xml.rels><?xml version='1.0' encoding='UTF-8' standalone='yes'?>
<Relationships xmlns="http://schemas.openxmlformats.org/package/2006/relationships"><Relationship Id="rId1" Type="http://schemas.openxmlformats.org/officeDocument/2006/relationships/package" Target="../embeddings/Microsoft_Excel_Worksheet900.xlsx"/></Relationships>
</file>

<file path=ppt/charts/_rels/chart902.xml.rels><?xml version='1.0' encoding='UTF-8' standalone='yes'?>
<Relationships xmlns="http://schemas.openxmlformats.org/package/2006/relationships"><Relationship Id="rId1" Type="http://schemas.openxmlformats.org/officeDocument/2006/relationships/package" Target="../embeddings/Microsoft_Excel_Worksheet901.xlsx"/></Relationships>
</file>

<file path=ppt/charts/_rels/chart903.xml.rels><?xml version='1.0' encoding='UTF-8' standalone='yes'?>
<Relationships xmlns="http://schemas.openxmlformats.org/package/2006/relationships"><Relationship Id="rId1" Type="http://schemas.openxmlformats.org/officeDocument/2006/relationships/package" Target="../embeddings/Microsoft_Excel_Worksheet902.xlsx"/></Relationships>
</file>

<file path=ppt/charts/_rels/chart904.xml.rels><?xml version='1.0' encoding='UTF-8' standalone='yes'?>
<Relationships xmlns="http://schemas.openxmlformats.org/package/2006/relationships"><Relationship Id="rId1" Type="http://schemas.openxmlformats.org/officeDocument/2006/relationships/package" Target="../embeddings/Microsoft_Excel_Worksheet903.xlsx"/></Relationships>
</file>

<file path=ppt/charts/_rels/chart905.xml.rels><?xml version='1.0' encoding='UTF-8' standalone='yes'?>
<Relationships xmlns="http://schemas.openxmlformats.org/package/2006/relationships"><Relationship Id="rId1" Type="http://schemas.openxmlformats.org/officeDocument/2006/relationships/package" Target="../embeddings/Microsoft_Excel_Worksheet904.xlsx"/></Relationships>
</file>

<file path=ppt/charts/_rels/chart906.xml.rels><?xml version='1.0' encoding='UTF-8' standalone='yes'?>
<Relationships xmlns="http://schemas.openxmlformats.org/package/2006/relationships"><Relationship Id="rId1" Type="http://schemas.openxmlformats.org/officeDocument/2006/relationships/package" Target="../embeddings/Microsoft_Excel_Worksheet905.xlsx"/></Relationships>
</file>

<file path=ppt/charts/_rels/chart907.xml.rels><?xml version='1.0' encoding='UTF-8' standalone='yes'?>
<Relationships xmlns="http://schemas.openxmlformats.org/package/2006/relationships"><Relationship Id="rId1" Type="http://schemas.openxmlformats.org/officeDocument/2006/relationships/package" Target="../embeddings/Microsoft_Excel_Worksheet906.xlsx"/></Relationships>
</file>

<file path=ppt/charts/_rels/chart908.xml.rels><?xml version='1.0' encoding='UTF-8' standalone='yes'?>
<Relationships xmlns="http://schemas.openxmlformats.org/package/2006/relationships"><Relationship Id="rId1" Type="http://schemas.openxmlformats.org/officeDocument/2006/relationships/package" Target="../embeddings/Microsoft_Excel_Worksheet907.xlsx"/></Relationships>
</file>

<file path=ppt/charts/_rels/chart909.xml.rels><?xml version='1.0' encoding='UTF-8' standalone='yes'?>
<Relationships xmlns="http://schemas.openxmlformats.org/package/2006/relationships"><Relationship Id="rId1" Type="http://schemas.openxmlformats.org/officeDocument/2006/relationships/package" Target="../embeddings/Microsoft_Excel_Worksheet908.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10.xml.rels><?xml version='1.0' encoding='UTF-8' standalone='yes'?>
<Relationships xmlns="http://schemas.openxmlformats.org/package/2006/relationships"><Relationship Id="rId1" Type="http://schemas.openxmlformats.org/officeDocument/2006/relationships/package" Target="../embeddings/Microsoft_Excel_Worksheet909.xlsx"/></Relationships>
</file>

<file path=ppt/charts/_rels/chart911.xml.rels><?xml version='1.0' encoding='UTF-8' standalone='yes'?>
<Relationships xmlns="http://schemas.openxmlformats.org/package/2006/relationships"><Relationship Id="rId1" Type="http://schemas.openxmlformats.org/officeDocument/2006/relationships/package" Target="../embeddings/Microsoft_Excel_Worksheet910.xlsx"/></Relationships>
</file>

<file path=ppt/charts/_rels/chart912.xml.rels><?xml version='1.0' encoding='UTF-8' standalone='yes'?>
<Relationships xmlns="http://schemas.openxmlformats.org/package/2006/relationships"><Relationship Id="rId1" Type="http://schemas.openxmlformats.org/officeDocument/2006/relationships/package" Target="../embeddings/Microsoft_Excel_Worksheet911.xlsx"/></Relationships>
</file>

<file path=ppt/charts/_rels/chart913.xml.rels><?xml version='1.0' encoding='UTF-8' standalone='yes'?>
<Relationships xmlns="http://schemas.openxmlformats.org/package/2006/relationships"><Relationship Id="rId1" Type="http://schemas.openxmlformats.org/officeDocument/2006/relationships/package" Target="../embeddings/Microsoft_Excel_Worksheet912.xlsx"/></Relationships>
</file>

<file path=ppt/charts/_rels/chart914.xml.rels><?xml version='1.0' encoding='UTF-8' standalone='yes'?>
<Relationships xmlns="http://schemas.openxmlformats.org/package/2006/relationships"><Relationship Id="rId1" Type="http://schemas.openxmlformats.org/officeDocument/2006/relationships/package" Target="../embeddings/Microsoft_Excel_Worksheet913.xlsx"/></Relationships>
</file>

<file path=ppt/charts/_rels/chart915.xml.rels><?xml version='1.0' encoding='UTF-8' standalone='yes'?>
<Relationships xmlns="http://schemas.openxmlformats.org/package/2006/relationships"><Relationship Id="rId1" Type="http://schemas.openxmlformats.org/officeDocument/2006/relationships/package" Target="../embeddings/Microsoft_Excel_Worksheet914.xlsx"/></Relationships>
</file>

<file path=ppt/charts/_rels/chart916.xml.rels><?xml version='1.0' encoding='UTF-8' standalone='yes'?>
<Relationships xmlns="http://schemas.openxmlformats.org/package/2006/relationships"><Relationship Id="rId1" Type="http://schemas.openxmlformats.org/officeDocument/2006/relationships/package" Target="../embeddings/Microsoft_Excel_Worksheet915.xlsx"/></Relationships>
</file>

<file path=ppt/charts/_rels/chart917.xml.rels><?xml version='1.0' encoding='UTF-8' standalone='yes'?>
<Relationships xmlns="http://schemas.openxmlformats.org/package/2006/relationships"><Relationship Id="rId1" Type="http://schemas.openxmlformats.org/officeDocument/2006/relationships/package" Target="../embeddings/Microsoft_Excel_Worksheet916.xlsx"/></Relationships>
</file>

<file path=ppt/charts/_rels/chart918.xml.rels><?xml version='1.0' encoding='UTF-8' standalone='yes'?>
<Relationships xmlns="http://schemas.openxmlformats.org/package/2006/relationships"><Relationship Id="rId1" Type="http://schemas.openxmlformats.org/officeDocument/2006/relationships/package" Target="../embeddings/Microsoft_Excel_Worksheet917.xlsx"/></Relationships>
</file>

<file path=ppt/charts/_rels/chart919.xml.rels><?xml version='1.0' encoding='UTF-8' standalone='yes'?>
<Relationships xmlns="http://schemas.openxmlformats.org/package/2006/relationships"><Relationship Id="rId1" Type="http://schemas.openxmlformats.org/officeDocument/2006/relationships/package" Target="../embeddings/Microsoft_Excel_Worksheet918.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20.xml.rels><?xml version='1.0' encoding='UTF-8' standalone='yes'?>
<Relationships xmlns="http://schemas.openxmlformats.org/package/2006/relationships"><Relationship Id="rId1" Type="http://schemas.openxmlformats.org/officeDocument/2006/relationships/package" Target="../embeddings/Microsoft_Excel_Worksheet919.xlsx"/></Relationships>
</file>

<file path=ppt/charts/_rels/chart921.xml.rels><?xml version='1.0' encoding='UTF-8' standalone='yes'?>
<Relationships xmlns="http://schemas.openxmlformats.org/package/2006/relationships"><Relationship Id="rId1" Type="http://schemas.openxmlformats.org/officeDocument/2006/relationships/package" Target="../embeddings/Microsoft_Excel_Worksheet920.xlsx"/></Relationships>
</file>

<file path=ppt/charts/_rels/chart922.xml.rels><?xml version='1.0' encoding='UTF-8' standalone='yes'?>
<Relationships xmlns="http://schemas.openxmlformats.org/package/2006/relationships"><Relationship Id="rId1" Type="http://schemas.openxmlformats.org/officeDocument/2006/relationships/package" Target="../embeddings/Microsoft_Excel_Worksheet921.xlsx"/></Relationships>
</file>

<file path=ppt/charts/_rels/chart923.xml.rels><?xml version='1.0' encoding='UTF-8' standalone='yes'?>
<Relationships xmlns="http://schemas.openxmlformats.org/package/2006/relationships"><Relationship Id="rId1" Type="http://schemas.openxmlformats.org/officeDocument/2006/relationships/package" Target="../embeddings/Microsoft_Excel_Worksheet922.xlsx"/></Relationships>
</file>

<file path=ppt/charts/_rels/chart924.xml.rels><?xml version='1.0' encoding='UTF-8' standalone='yes'?>
<Relationships xmlns="http://schemas.openxmlformats.org/package/2006/relationships"><Relationship Id="rId1" Type="http://schemas.openxmlformats.org/officeDocument/2006/relationships/package" Target="../embeddings/Microsoft_Excel_Worksheet923.xlsx"/></Relationships>
</file>

<file path=ppt/charts/_rels/chart925.xml.rels><?xml version='1.0' encoding='UTF-8' standalone='yes'?>
<Relationships xmlns="http://schemas.openxmlformats.org/package/2006/relationships"><Relationship Id="rId1" Type="http://schemas.openxmlformats.org/officeDocument/2006/relationships/package" Target="../embeddings/Microsoft_Excel_Worksheet924.xlsx"/></Relationships>
</file>

<file path=ppt/charts/_rels/chart926.xml.rels><?xml version='1.0' encoding='UTF-8' standalone='yes'?>
<Relationships xmlns="http://schemas.openxmlformats.org/package/2006/relationships"><Relationship Id="rId1" Type="http://schemas.openxmlformats.org/officeDocument/2006/relationships/package" Target="../embeddings/Microsoft_Excel_Worksheet925.xlsx"/></Relationships>
</file>

<file path=ppt/charts/_rels/chart927.xml.rels><?xml version='1.0' encoding='UTF-8' standalone='yes'?>
<Relationships xmlns="http://schemas.openxmlformats.org/package/2006/relationships"><Relationship Id="rId1" Type="http://schemas.openxmlformats.org/officeDocument/2006/relationships/package" Target="../embeddings/Microsoft_Excel_Worksheet926.xlsx"/></Relationships>
</file>

<file path=ppt/charts/_rels/chart928.xml.rels><?xml version='1.0' encoding='UTF-8' standalone='yes'?>
<Relationships xmlns="http://schemas.openxmlformats.org/package/2006/relationships"><Relationship Id="rId1" Type="http://schemas.openxmlformats.org/officeDocument/2006/relationships/package" Target="../embeddings/Microsoft_Excel_Worksheet927.xlsx"/></Relationships>
</file>

<file path=ppt/charts/_rels/chart929.xml.rels><?xml version='1.0' encoding='UTF-8' standalone='yes'?>
<Relationships xmlns="http://schemas.openxmlformats.org/package/2006/relationships"><Relationship Id="rId1" Type="http://schemas.openxmlformats.org/officeDocument/2006/relationships/package" Target="../embeddings/Microsoft_Excel_Worksheet928.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30.xml.rels><?xml version='1.0' encoding='UTF-8' standalone='yes'?>
<Relationships xmlns="http://schemas.openxmlformats.org/package/2006/relationships"><Relationship Id="rId1" Type="http://schemas.openxmlformats.org/officeDocument/2006/relationships/package" Target="../embeddings/Microsoft_Excel_Worksheet929.xlsx"/></Relationships>
</file>

<file path=ppt/charts/_rels/chart931.xml.rels><?xml version='1.0' encoding='UTF-8' standalone='yes'?>
<Relationships xmlns="http://schemas.openxmlformats.org/package/2006/relationships"><Relationship Id="rId1" Type="http://schemas.openxmlformats.org/officeDocument/2006/relationships/package" Target="../embeddings/Microsoft_Excel_Worksheet930.xlsx"/></Relationships>
</file>

<file path=ppt/charts/_rels/chart932.xml.rels><?xml version='1.0' encoding='UTF-8' standalone='yes'?>
<Relationships xmlns="http://schemas.openxmlformats.org/package/2006/relationships"><Relationship Id="rId1" Type="http://schemas.openxmlformats.org/officeDocument/2006/relationships/package" Target="../embeddings/Microsoft_Excel_Worksheet931.xlsx"/></Relationships>
</file>

<file path=ppt/charts/_rels/chart933.xml.rels><?xml version='1.0' encoding='UTF-8' standalone='yes'?>
<Relationships xmlns="http://schemas.openxmlformats.org/package/2006/relationships"><Relationship Id="rId1" Type="http://schemas.openxmlformats.org/officeDocument/2006/relationships/package" Target="../embeddings/Microsoft_Excel_Worksheet932.xlsx"/></Relationships>
</file>

<file path=ppt/charts/_rels/chart934.xml.rels><?xml version='1.0' encoding='UTF-8' standalone='yes'?>
<Relationships xmlns="http://schemas.openxmlformats.org/package/2006/relationships"><Relationship Id="rId1" Type="http://schemas.openxmlformats.org/officeDocument/2006/relationships/package" Target="../embeddings/Microsoft_Excel_Worksheet933.xlsx"/></Relationships>
</file>

<file path=ppt/charts/_rels/chart935.xml.rels><?xml version='1.0' encoding='UTF-8' standalone='yes'?>
<Relationships xmlns="http://schemas.openxmlformats.org/package/2006/relationships"><Relationship Id="rId1" Type="http://schemas.openxmlformats.org/officeDocument/2006/relationships/package" Target="../embeddings/Microsoft_Excel_Worksheet934.xlsx"/></Relationships>
</file>

<file path=ppt/charts/_rels/chart936.xml.rels><?xml version='1.0' encoding='UTF-8' standalone='yes'?>
<Relationships xmlns="http://schemas.openxmlformats.org/package/2006/relationships"><Relationship Id="rId1" Type="http://schemas.openxmlformats.org/officeDocument/2006/relationships/package" Target="../embeddings/Microsoft_Excel_Worksheet935.xlsx"/></Relationships>
</file>

<file path=ppt/charts/_rels/chart937.xml.rels><?xml version='1.0' encoding='UTF-8' standalone='yes'?>
<Relationships xmlns="http://schemas.openxmlformats.org/package/2006/relationships"><Relationship Id="rId1" Type="http://schemas.openxmlformats.org/officeDocument/2006/relationships/package" Target="../embeddings/Microsoft_Excel_Worksheet936.xlsx"/></Relationships>
</file>

<file path=ppt/charts/_rels/chart938.xml.rels><?xml version='1.0' encoding='UTF-8' standalone='yes'?>
<Relationships xmlns="http://schemas.openxmlformats.org/package/2006/relationships"><Relationship Id="rId1" Type="http://schemas.openxmlformats.org/officeDocument/2006/relationships/package" Target="../embeddings/Microsoft_Excel_Worksheet937.xlsx"/></Relationships>
</file>

<file path=ppt/charts/_rels/chart939.xml.rels><?xml version='1.0' encoding='UTF-8' standalone='yes'?>
<Relationships xmlns="http://schemas.openxmlformats.org/package/2006/relationships"><Relationship Id="rId1" Type="http://schemas.openxmlformats.org/officeDocument/2006/relationships/package" Target="../embeddings/Microsoft_Excel_Worksheet938.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40.xml.rels><?xml version='1.0' encoding='UTF-8' standalone='yes'?>
<Relationships xmlns="http://schemas.openxmlformats.org/package/2006/relationships"><Relationship Id="rId1" Type="http://schemas.openxmlformats.org/officeDocument/2006/relationships/package" Target="../embeddings/Microsoft_Excel_Worksheet939.xlsx"/></Relationships>
</file>

<file path=ppt/charts/_rels/chart941.xml.rels><?xml version='1.0' encoding='UTF-8' standalone='yes'?>
<Relationships xmlns="http://schemas.openxmlformats.org/package/2006/relationships"><Relationship Id="rId1" Type="http://schemas.openxmlformats.org/officeDocument/2006/relationships/package" Target="../embeddings/Microsoft_Excel_Worksheet940.xlsx"/></Relationships>
</file>

<file path=ppt/charts/_rels/chart942.xml.rels><?xml version='1.0' encoding='UTF-8' standalone='yes'?>
<Relationships xmlns="http://schemas.openxmlformats.org/package/2006/relationships"><Relationship Id="rId1" Type="http://schemas.openxmlformats.org/officeDocument/2006/relationships/package" Target="../embeddings/Microsoft_Excel_Worksheet941.xlsx"/></Relationships>
</file>

<file path=ppt/charts/_rels/chart943.xml.rels><?xml version='1.0' encoding='UTF-8' standalone='yes'?>
<Relationships xmlns="http://schemas.openxmlformats.org/package/2006/relationships"><Relationship Id="rId1" Type="http://schemas.openxmlformats.org/officeDocument/2006/relationships/package" Target="../embeddings/Microsoft_Excel_Worksheet942.xlsx"/></Relationships>
</file>

<file path=ppt/charts/_rels/chart944.xml.rels><?xml version='1.0' encoding='UTF-8' standalone='yes'?>
<Relationships xmlns="http://schemas.openxmlformats.org/package/2006/relationships"><Relationship Id="rId1" Type="http://schemas.openxmlformats.org/officeDocument/2006/relationships/package" Target="../embeddings/Microsoft_Excel_Worksheet943.xlsx"/></Relationships>
</file>

<file path=ppt/charts/_rels/chart945.xml.rels><?xml version='1.0' encoding='UTF-8' standalone='yes'?>
<Relationships xmlns="http://schemas.openxmlformats.org/package/2006/relationships"><Relationship Id="rId1" Type="http://schemas.openxmlformats.org/officeDocument/2006/relationships/package" Target="../embeddings/Microsoft_Excel_Worksheet944.xlsx"/></Relationships>
</file>

<file path=ppt/charts/_rels/chart946.xml.rels><?xml version='1.0' encoding='UTF-8' standalone='yes'?>
<Relationships xmlns="http://schemas.openxmlformats.org/package/2006/relationships"><Relationship Id="rId1" Type="http://schemas.openxmlformats.org/officeDocument/2006/relationships/package" Target="../embeddings/Microsoft_Excel_Worksheet945.xlsx"/></Relationships>
</file>

<file path=ppt/charts/_rels/chart947.xml.rels><?xml version='1.0' encoding='UTF-8' standalone='yes'?>
<Relationships xmlns="http://schemas.openxmlformats.org/package/2006/relationships"><Relationship Id="rId1" Type="http://schemas.openxmlformats.org/officeDocument/2006/relationships/package" Target="../embeddings/Microsoft_Excel_Worksheet946.xlsx"/></Relationships>
</file>

<file path=ppt/charts/_rels/chart948.xml.rels><?xml version='1.0' encoding='UTF-8' standalone='yes'?>
<Relationships xmlns="http://schemas.openxmlformats.org/package/2006/relationships"><Relationship Id="rId1" Type="http://schemas.openxmlformats.org/officeDocument/2006/relationships/package" Target="../embeddings/Microsoft_Excel_Worksheet947.xlsx"/></Relationships>
</file>

<file path=ppt/charts/_rels/chart949.xml.rels><?xml version='1.0' encoding='UTF-8' standalone='yes'?>
<Relationships xmlns="http://schemas.openxmlformats.org/package/2006/relationships"><Relationship Id="rId1" Type="http://schemas.openxmlformats.org/officeDocument/2006/relationships/package" Target="../embeddings/Microsoft_Excel_Worksheet948.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50.xml.rels><?xml version='1.0' encoding='UTF-8' standalone='yes'?>
<Relationships xmlns="http://schemas.openxmlformats.org/package/2006/relationships"><Relationship Id="rId1" Type="http://schemas.openxmlformats.org/officeDocument/2006/relationships/package" Target="../embeddings/Microsoft_Excel_Worksheet949.xlsx"/></Relationships>
</file>

<file path=ppt/charts/_rels/chart951.xml.rels><?xml version='1.0' encoding='UTF-8' standalone='yes'?>
<Relationships xmlns="http://schemas.openxmlformats.org/package/2006/relationships"><Relationship Id="rId1" Type="http://schemas.openxmlformats.org/officeDocument/2006/relationships/package" Target="../embeddings/Microsoft_Excel_Worksheet950.xlsx"/></Relationships>
</file>

<file path=ppt/charts/_rels/chart952.xml.rels><?xml version='1.0' encoding='UTF-8' standalone='yes'?>
<Relationships xmlns="http://schemas.openxmlformats.org/package/2006/relationships"><Relationship Id="rId1" Type="http://schemas.openxmlformats.org/officeDocument/2006/relationships/package" Target="../embeddings/Microsoft_Excel_Worksheet951.xlsx"/></Relationships>
</file>

<file path=ppt/charts/_rels/chart953.xml.rels><?xml version='1.0' encoding='UTF-8' standalone='yes'?>
<Relationships xmlns="http://schemas.openxmlformats.org/package/2006/relationships"><Relationship Id="rId1" Type="http://schemas.openxmlformats.org/officeDocument/2006/relationships/package" Target="../embeddings/Microsoft_Excel_Worksheet952.xlsx"/></Relationships>
</file>

<file path=ppt/charts/_rels/chart954.xml.rels><?xml version='1.0' encoding='UTF-8' standalone='yes'?>
<Relationships xmlns="http://schemas.openxmlformats.org/package/2006/relationships"><Relationship Id="rId1" Type="http://schemas.openxmlformats.org/officeDocument/2006/relationships/package" Target="../embeddings/Microsoft_Excel_Worksheet953.xlsx"/></Relationships>
</file>

<file path=ppt/charts/_rels/chart955.xml.rels><?xml version='1.0' encoding='UTF-8' standalone='yes'?>
<Relationships xmlns="http://schemas.openxmlformats.org/package/2006/relationships"><Relationship Id="rId1" Type="http://schemas.openxmlformats.org/officeDocument/2006/relationships/package" Target="../embeddings/Microsoft_Excel_Worksheet954.xlsx"/></Relationships>
</file>

<file path=ppt/charts/_rels/chart956.xml.rels><?xml version='1.0' encoding='UTF-8' standalone='yes'?>
<Relationships xmlns="http://schemas.openxmlformats.org/package/2006/relationships"><Relationship Id="rId1" Type="http://schemas.openxmlformats.org/officeDocument/2006/relationships/package" Target="../embeddings/Microsoft_Excel_Worksheet955.xlsx"/></Relationships>
</file>

<file path=ppt/charts/_rels/chart957.xml.rels><?xml version='1.0' encoding='UTF-8' standalone='yes'?>
<Relationships xmlns="http://schemas.openxmlformats.org/package/2006/relationships"><Relationship Id="rId1" Type="http://schemas.openxmlformats.org/officeDocument/2006/relationships/package" Target="../embeddings/Microsoft_Excel_Worksheet956.xlsx"/></Relationships>
</file>

<file path=ppt/charts/_rels/chart958.xml.rels><?xml version='1.0' encoding='UTF-8' standalone='yes'?>
<Relationships xmlns="http://schemas.openxmlformats.org/package/2006/relationships"><Relationship Id="rId1" Type="http://schemas.openxmlformats.org/officeDocument/2006/relationships/package" Target="../embeddings/Microsoft_Excel_Worksheet957.xlsx"/></Relationships>
</file>

<file path=ppt/charts/_rels/chart959.xml.rels><?xml version='1.0' encoding='UTF-8' standalone='yes'?>
<Relationships xmlns="http://schemas.openxmlformats.org/package/2006/relationships"><Relationship Id="rId1" Type="http://schemas.openxmlformats.org/officeDocument/2006/relationships/package" Target="../embeddings/Microsoft_Excel_Worksheet958.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60.xml.rels><?xml version='1.0' encoding='UTF-8' standalone='yes'?>
<Relationships xmlns="http://schemas.openxmlformats.org/package/2006/relationships"><Relationship Id="rId1" Type="http://schemas.openxmlformats.org/officeDocument/2006/relationships/package" Target="../embeddings/Microsoft_Excel_Worksheet959.xlsx"/></Relationships>
</file>

<file path=ppt/charts/_rels/chart961.xml.rels><?xml version='1.0' encoding='UTF-8' standalone='yes'?>
<Relationships xmlns="http://schemas.openxmlformats.org/package/2006/relationships"><Relationship Id="rId1" Type="http://schemas.openxmlformats.org/officeDocument/2006/relationships/package" Target="../embeddings/Microsoft_Excel_Worksheet960.xlsx"/></Relationships>
</file>

<file path=ppt/charts/_rels/chart962.xml.rels><?xml version='1.0' encoding='UTF-8' standalone='yes'?>
<Relationships xmlns="http://schemas.openxmlformats.org/package/2006/relationships"><Relationship Id="rId1" Type="http://schemas.openxmlformats.org/officeDocument/2006/relationships/package" Target="../embeddings/Microsoft_Excel_Worksheet961.xlsx"/></Relationships>
</file>

<file path=ppt/charts/_rels/chart963.xml.rels><?xml version='1.0' encoding='UTF-8' standalone='yes'?>
<Relationships xmlns="http://schemas.openxmlformats.org/package/2006/relationships"><Relationship Id="rId1" Type="http://schemas.openxmlformats.org/officeDocument/2006/relationships/package" Target="../embeddings/Microsoft_Excel_Worksheet962.xlsx"/></Relationships>
</file>

<file path=ppt/charts/_rels/chart964.xml.rels><?xml version='1.0' encoding='UTF-8' standalone='yes'?>
<Relationships xmlns="http://schemas.openxmlformats.org/package/2006/relationships"><Relationship Id="rId1" Type="http://schemas.openxmlformats.org/officeDocument/2006/relationships/package" Target="../embeddings/Microsoft_Excel_Worksheet963.xlsx"/></Relationships>
</file>

<file path=ppt/charts/_rels/chart965.xml.rels><?xml version='1.0' encoding='UTF-8' standalone='yes'?>
<Relationships xmlns="http://schemas.openxmlformats.org/package/2006/relationships"><Relationship Id="rId1" Type="http://schemas.openxmlformats.org/officeDocument/2006/relationships/package" Target="../embeddings/Microsoft_Excel_Worksheet964.xlsx"/></Relationships>
</file>

<file path=ppt/charts/_rels/chart966.xml.rels><?xml version='1.0' encoding='UTF-8' standalone='yes'?>
<Relationships xmlns="http://schemas.openxmlformats.org/package/2006/relationships"><Relationship Id="rId1" Type="http://schemas.openxmlformats.org/officeDocument/2006/relationships/package" Target="../embeddings/Microsoft_Excel_Worksheet965.xlsx"/></Relationships>
</file>

<file path=ppt/charts/_rels/chart967.xml.rels><?xml version='1.0' encoding='UTF-8' standalone='yes'?>
<Relationships xmlns="http://schemas.openxmlformats.org/package/2006/relationships"><Relationship Id="rId1" Type="http://schemas.openxmlformats.org/officeDocument/2006/relationships/package" Target="../embeddings/Microsoft_Excel_Worksheet966.xlsx"/></Relationships>
</file>

<file path=ppt/charts/_rels/chart968.xml.rels><?xml version='1.0' encoding='UTF-8' standalone='yes'?>
<Relationships xmlns="http://schemas.openxmlformats.org/package/2006/relationships"><Relationship Id="rId1" Type="http://schemas.openxmlformats.org/officeDocument/2006/relationships/package" Target="../embeddings/Microsoft_Excel_Worksheet967.xlsx"/></Relationships>
</file>

<file path=ppt/charts/_rels/chart969.xml.rels><?xml version='1.0' encoding='UTF-8' standalone='yes'?>
<Relationships xmlns="http://schemas.openxmlformats.org/package/2006/relationships"><Relationship Id="rId1" Type="http://schemas.openxmlformats.org/officeDocument/2006/relationships/package" Target="../embeddings/Microsoft_Excel_Worksheet968.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70.xml.rels><?xml version='1.0' encoding='UTF-8' standalone='yes'?>
<Relationships xmlns="http://schemas.openxmlformats.org/package/2006/relationships"><Relationship Id="rId1" Type="http://schemas.openxmlformats.org/officeDocument/2006/relationships/package" Target="../embeddings/Microsoft_Excel_Worksheet969.xlsx"/></Relationships>
</file>

<file path=ppt/charts/_rels/chart971.xml.rels><?xml version='1.0' encoding='UTF-8' standalone='yes'?>
<Relationships xmlns="http://schemas.openxmlformats.org/package/2006/relationships"><Relationship Id="rId1" Type="http://schemas.openxmlformats.org/officeDocument/2006/relationships/package" Target="../embeddings/Microsoft_Excel_Worksheet970.xlsx"/></Relationships>
</file>

<file path=ppt/charts/_rels/chart972.xml.rels><?xml version='1.0' encoding='UTF-8' standalone='yes'?>
<Relationships xmlns="http://schemas.openxmlformats.org/package/2006/relationships"><Relationship Id="rId1" Type="http://schemas.openxmlformats.org/officeDocument/2006/relationships/package" Target="../embeddings/Microsoft_Excel_Worksheet971.xlsx"/></Relationships>
</file>

<file path=ppt/charts/_rels/chart973.xml.rels><?xml version='1.0' encoding='UTF-8' standalone='yes'?>
<Relationships xmlns="http://schemas.openxmlformats.org/package/2006/relationships"><Relationship Id="rId1" Type="http://schemas.openxmlformats.org/officeDocument/2006/relationships/package" Target="../embeddings/Microsoft_Excel_Worksheet972.xlsx"/></Relationships>
</file>

<file path=ppt/charts/_rels/chart974.xml.rels><?xml version='1.0' encoding='UTF-8' standalone='yes'?>
<Relationships xmlns="http://schemas.openxmlformats.org/package/2006/relationships"><Relationship Id="rId1" Type="http://schemas.openxmlformats.org/officeDocument/2006/relationships/package" Target="../embeddings/Microsoft_Excel_Worksheet973.xlsx"/></Relationships>
</file>

<file path=ppt/charts/_rels/chart975.xml.rels><?xml version='1.0' encoding='UTF-8' standalone='yes'?>
<Relationships xmlns="http://schemas.openxmlformats.org/package/2006/relationships"><Relationship Id="rId1" Type="http://schemas.openxmlformats.org/officeDocument/2006/relationships/package" Target="../embeddings/Microsoft_Excel_Worksheet974.xlsx"/></Relationships>
</file>

<file path=ppt/charts/_rels/chart976.xml.rels><?xml version='1.0' encoding='UTF-8' standalone='yes'?>
<Relationships xmlns="http://schemas.openxmlformats.org/package/2006/relationships"><Relationship Id="rId1" Type="http://schemas.openxmlformats.org/officeDocument/2006/relationships/package" Target="../embeddings/Microsoft_Excel_Worksheet975.xlsx"/></Relationships>
</file>

<file path=ppt/charts/_rels/chart977.xml.rels><?xml version='1.0' encoding='UTF-8' standalone='yes'?>
<Relationships xmlns="http://schemas.openxmlformats.org/package/2006/relationships"><Relationship Id="rId1" Type="http://schemas.openxmlformats.org/officeDocument/2006/relationships/package" Target="../embeddings/Microsoft_Excel_Worksheet976.xlsx"/></Relationships>
</file>

<file path=ppt/charts/_rels/chart978.xml.rels><?xml version='1.0' encoding='UTF-8' standalone='yes'?>
<Relationships xmlns="http://schemas.openxmlformats.org/package/2006/relationships"><Relationship Id="rId1" Type="http://schemas.openxmlformats.org/officeDocument/2006/relationships/package" Target="../embeddings/Microsoft_Excel_Worksheet977.xlsx"/></Relationships>
</file>

<file path=ppt/charts/_rels/chart979.xml.rels><?xml version='1.0' encoding='UTF-8' standalone='yes'?>
<Relationships xmlns="http://schemas.openxmlformats.org/package/2006/relationships"><Relationship Id="rId1" Type="http://schemas.openxmlformats.org/officeDocument/2006/relationships/package" Target="../embeddings/Microsoft_Excel_Worksheet978.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80.xml.rels><?xml version='1.0' encoding='UTF-8' standalone='yes'?>
<Relationships xmlns="http://schemas.openxmlformats.org/package/2006/relationships"><Relationship Id="rId1" Type="http://schemas.openxmlformats.org/officeDocument/2006/relationships/package" Target="../embeddings/Microsoft_Excel_Worksheet979.xlsx"/></Relationships>
</file>

<file path=ppt/charts/_rels/chart981.xml.rels><?xml version='1.0' encoding='UTF-8' standalone='yes'?>
<Relationships xmlns="http://schemas.openxmlformats.org/package/2006/relationships"><Relationship Id="rId1" Type="http://schemas.openxmlformats.org/officeDocument/2006/relationships/package" Target="../embeddings/Microsoft_Excel_Worksheet980.xlsx"/></Relationships>
</file>

<file path=ppt/charts/_rels/chart982.xml.rels><?xml version='1.0' encoding='UTF-8' standalone='yes'?>
<Relationships xmlns="http://schemas.openxmlformats.org/package/2006/relationships"><Relationship Id="rId1" Type="http://schemas.openxmlformats.org/officeDocument/2006/relationships/package" Target="../embeddings/Microsoft_Excel_Worksheet981.xlsx"/></Relationships>
</file>

<file path=ppt/charts/_rels/chart983.xml.rels><?xml version='1.0' encoding='UTF-8' standalone='yes'?>
<Relationships xmlns="http://schemas.openxmlformats.org/package/2006/relationships"><Relationship Id="rId1" Type="http://schemas.openxmlformats.org/officeDocument/2006/relationships/package" Target="../embeddings/Microsoft_Excel_Worksheet982.xlsx"/></Relationships>
</file>

<file path=ppt/charts/_rels/chart984.xml.rels><?xml version='1.0' encoding='UTF-8' standalone='yes'?>
<Relationships xmlns="http://schemas.openxmlformats.org/package/2006/relationships"><Relationship Id="rId1" Type="http://schemas.openxmlformats.org/officeDocument/2006/relationships/package" Target="../embeddings/Microsoft_Excel_Worksheet983.xlsx"/></Relationships>
</file>

<file path=ppt/charts/_rels/chart985.xml.rels><?xml version='1.0' encoding='UTF-8' standalone='yes'?>
<Relationships xmlns="http://schemas.openxmlformats.org/package/2006/relationships"><Relationship Id="rId1" Type="http://schemas.openxmlformats.org/officeDocument/2006/relationships/package" Target="../embeddings/Microsoft_Excel_Worksheet984.xlsx"/></Relationships>
</file>

<file path=ppt/charts/_rels/chart986.xml.rels><?xml version='1.0' encoding='UTF-8' standalone='yes'?>
<Relationships xmlns="http://schemas.openxmlformats.org/package/2006/relationships"><Relationship Id="rId1" Type="http://schemas.openxmlformats.org/officeDocument/2006/relationships/package" Target="../embeddings/Microsoft_Excel_Worksheet985.xlsx"/></Relationships>
</file>

<file path=ppt/charts/_rels/chart987.xml.rels><?xml version='1.0' encoding='UTF-8' standalone='yes'?>
<Relationships xmlns="http://schemas.openxmlformats.org/package/2006/relationships"><Relationship Id="rId1" Type="http://schemas.openxmlformats.org/officeDocument/2006/relationships/package" Target="../embeddings/Microsoft_Excel_Worksheet986.xlsx"/></Relationships>
</file>

<file path=ppt/charts/_rels/chart988.xml.rels><?xml version='1.0' encoding='UTF-8' standalone='yes'?>
<Relationships xmlns="http://schemas.openxmlformats.org/package/2006/relationships"><Relationship Id="rId1" Type="http://schemas.openxmlformats.org/officeDocument/2006/relationships/package" Target="../embeddings/Microsoft_Excel_Worksheet987.xlsx"/></Relationships>
</file>

<file path=ppt/charts/_rels/chart989.xml.rels><?xml version='1.0' encoding='UTF-8' standalone='yes'?>
<Relationships xmlns="http://schemas.openxmlformats.org/package/2006/relationships"><Relationship Id="rId1" Type="http://schemas.openxmlformats.org/officeDocument/2006/relationships/package" Target="../embeddings/Microsoft_Excel_Worksheet988.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_rels/chart990.xml.rels><?xml version='1.0' encoding='UTF-8' standalone='yes'?>
<Relationships xmlns="http://schemas.openxmlformats.org/package/2006/relationships"><Relationship Id="rId1" Type="http://schemas.openxmlformats.org/officeDocument/2006/relationships/package" Target="../embeddings/Microsoft_Excel_Worksheet989.xlsx"/></Relationships>
</file>

<file path=ppt/charts/_rels/chart991.xml.rels><?xml version='1.0' encoding='UTF-8' standalone='yes'?>
<Relationships xmlns="http://schemas.openxmlformats.org/package/2006/relationships"><Relationship Id="rId1" Type="http://schemas.openxmlformats.org/officeDocument/2006/relationships/package" Target="../embeddings/Microsoft_Excel_Worksheet990.xlsx"/></Relationships>
</file>

<file path=ppt/charts/_rels/chart992.xml.rels><?xml version='1.0' encoding='UTF-8' standalone='yes'?>
<Relationships xmlns="http://schemas.openxmlformats.org/package/2006/relationships"><Relationship Id="rId1" Type="http://schemas.openxmlformats.org/officeDocument/2006/relationships/package" Target="../embeddings/Microsoft_Excel_Worksheet991.xlsx"/></Relationships>
</file>

<file path=ppt/charts/_rels/chart993.xml.rels><?xml version='1.0' encoding='UTF-8' standalone='yes'?>
<Relationships xmlns="http://schemas.openxmlformats.org/package/2006/relationships"><Relationship Id="rId1" Type="http://schemas.openxmlformats.org/officeDocument/2006/relationships/package" Target="../embeddings/Microsoft_Excel_Worksheet992.xlsx"/></Relationships>
</file>

<file path=ppt/charts/_rels/chart994.xml.rels><?xml version='1.0' encoding='UTF-8' standalone='yes'?>
<Relationships xmlns="http://schemas.openxmlformats.org/package/2006/relationships"><Relationship Id="rId1" Type="http://schemas.openxmlformats.org/officeDocument/2006/relationships/package" Target="../embeddings/Microsoft_Excel_Worksheet993.xlsx"/></Relationships>
</file>

<file path=ppt/charts/_rels/chart995.xml.rels><?xml version='1.0' encoding='UTF-8' standalone='yes'?>
<Relationships xmlns="http://schemas.openxmlformats.org/package/2006/relationships"><Relationship Id="rId1" Type="http://schemas.openxmlformats.org/officeDocument/2006/relationships/package" Target="../embeddings/Microsoft_Excel_Worksheet994.xlsx"/></Relationships>
</file>

<file path=ppt/charts/_rels/chart996.xml.rels><?xml version='1.0' encoding='UTF-8' standalone='yes'?>
<Relationships xmlns="http://schemas.openxmlformats.org/package/2006/relationships"><Relationship Id="rId1" Type="http://schemas.openxmlformats.org/officeDocument/2006/relationships/package" Target="../embeddings/Microsoft_Excel_Worksheet995.xlsx"/></Relationships>
</file>

<file path=ppt/charts/_rels/chart997.xml.rels><?xml version='1.0' encoding='UTF-8' standalone='yes'?>
<Relationships xmlns="http://schemas.openxmlformats.org/package/2006/relationships"><Relationship Id="rId1" Type="http://schemas.openxmlformats.org/officeDocument/2006/relationships/package" Target="../embeddings/Microsoft_Excel_Worksheet996.xlsx"/></Relationships>
</file>

<file path=ppt/charts/_rels/chart998.xml.rels><?xml version='1.0' encoding='UTF-8' standalone='yes'?>
<Relationships xmlns="http://schemas.openxmlformats.org/package/2006/relationships"><Relationship Id="rId1" Type="http://schemas.openxmlformats.org/officeDocument/2006/relationships/package" Target="../embeddings/Microsoft_Excel_Worksheet997.xlsx"/></Relationships>
</file>

<file path=ppt/charts/_rels/chart999.xml.rels><?xml version='1.0' encoding='UTF-8' standalone='yes'?>
<Relationships xmlns="http://schemas.openxmlformats.org/package/2006/relationships"><Relationship Id="rId1" Type="http://schemas.openxmlformats.org/officeDocument/2006/relationships/package" Target="../embeddings/Microsoft_Excel_Worksheet9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0.0018393471530751234</c:v>
                </c:pt>
                <c:pt idx="1">
                  <c:v>0.0012430309911261195</c:v>
                </c:pt>
                <c:pt idx="3">
                  <c:v>0.0016299952579876995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0.011834538604963007</c:v>
                </c:pt>
                <c:pt idx="1">
                  <c:v>0.0010603337804167036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0.007691073299692082</c:v>
                </c:pt>
                <c:pt idx="6">
                  <c:v>0.00119518651493834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0.05763891254811671</c:v>
                </c:pt>
                <c:pt idx="1">
                  <c:v>0.0674944113392715</c:v>
                </c:pt>
                <c:pt idx="2">
                  <c:v>0.014830469698480411</c:v>
                </c:pt>
                <c:pt idx="3">
                  <c:v>0.311340361511987</c:v>
                </c:pt>
                <c:pt idx="4">
                  <c:v>0.32670481642049026</c:v>
                </c:pt>
                <c:pt idx="5">
                  <c:v>0.031846622797020406</c:v>
                </c:pt>
                <c:pt idx="6">
                  <c:v>0.14365222980965356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0.013976271034793831</c:v>
                </c:pt>
                <c:pt idx="6">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0.0026517432645016517</c:v>
                </c:pt>
                <c:pt idx="4">
                  <c:v>0.0006784457039879892</c:v>
                </c:pt>
                <c:pt idx="6">
                  <c:v>0.0019997816772055685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0.042576005671826116</c:v>
                </c:pt>
                <c:pt idx="4">
                  <c:v>0.06786666493262843</c:v>
                </c:pt>
                <c:pt idx="5">
                  <c:v>0.008211270959521691</c:v>
                </c:pt>
                <c:pt idx="6">
                  <c:v>0.006245213541104578</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0.005768713015916729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0.0031607887657487148</c:v>
                </c:pt>
                <c:pt idx="3">
                  <c:v>0.04837554402082686</c:v>
                </c:pt>
                <c:pt idx="4">
                  <c:v>0.12262810372529044</c:v>
                </c:pt>
                <c:pt idx="5">
                  <c:v>0.21957005079659708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0.008102326808575692</c:v>
                </c:pt>
                <c:pt idx="3">
                  <c:v>0.03916918562131481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0.030648334468520777</c:v>
                </c:pt>
                <c:pt idx="3">
                  <c:v>0.017484358702281023</c:v>
                </c:pt>
                <c:pt idx="4">
                  <c:v>0.012088902638272933</c:v>
                </c:pt>
                <c:pt idx="5">
                  <c:v>0.13227135037236737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0.0072658667067847325</c:v>
                </c:pt>
                <c:pt idx="3">
                  <c:v>0.003810980813723392</c:v>
                </c:pt>
                <c:pt idx="4">
                  <c:v>0.0020432196819607376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0.012725831867163999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0.09335768983351551</c:v>
                </c:pt>
                <c:pt idx="3">
                  <c:v>0.0012833543223331198</c:v>
                </c:pt>
                <c:pt idx="4">
                  <c:v>0.0010648317203312502</c:v>
                </c:pt>
                <c:pt idx="5">
                  <c:v>0.1189678403319817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0.001288730080364051</c:v>
                </c:pt>
                <c:pt idx="3">
                  <c:v>0.006361522945187123</c:v>
                </c:pt>
                <c:pt idx="5">
                  <c:v>0.025806228329711172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0.0046355514652707585</c:v>
                </c:pt>
                <c:pt idx="4">
                  <c:v>0.00783353890702913</c:v>
                </c:pt>
                <c:pt idx="5">
                  <c:v>0.004425190598089573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0.010144800947451847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0.0015419621661757741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0.05241828439885039</c:v>
                </c:pt>
                <c:pt idx="4">
                  <c:v>0.13213436575536114</c:v>
                </c:pt>
                <c:pt idx="5">
                  <c:v>0.01732206786493272</c:v>
                </c:pt>
                <c:pt idx="6">
                  <c:v>0.06592753134787477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0.006318125285631463</c:v>
                </c:pt>
                <c:pt idx="4">
                  <c:v>0.0008818758703940275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0.026934503778720295</c:v>
                </c:pt>
                <c:pt idx="4">
                  <c:v>0.02663993448986078</c:v>
                </c:pt>
                <c:pt idx="5">
                  <c:v>0.0019362855030068452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0.09706521725407592</c:v>
                </c:pt>
                <c:pt idx="4">
                  <c:v>0.08286892610327612</c:v>
                </c:pt>
                <c:pt idx="5">
                  <c:v>0.0040641572851775705</c:v>
                </c:pt>
                <c:pt idx="6">
                  <c:v>0.04994280122772949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0.006598935437421412</c:v>
                </c:pt>
                <c:pt idx="5">
                  <c:v>0.0009249816271804104</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0.010061583455267404</c:v>
                </c:pt>
                <c:pt idx="4">
                  <c:v>0.017993207589702825</c:v>
                </c:pt>
                <c:pt idx="5">
                  <c:v>0.0008345853013336351</c:v>
                </c:pt>
                <c:pt idx="6">
                  <c:v>0.0014336194572475535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0.005129779148175012</c:v>
                </c:pt>
                <c:pt idx="5">
                  <c:v>0.0006689736980624177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0.002720099990120545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0.0030151024843215945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0.0025444376578649774</c:v>
                </c:pt>
                <c:pt idx="1">
                  <c:v>0.0031654837559785343</c:v>
                </c:pt>
                <c:pt idx="3">
                  <c:v>0.002550158767171827</c:v>
                </c:pt>
                <c:pt idx="6">
                  <c:v>0.0007513216527605166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0.033080445760386795</c:v>
                </c:pt>
                <c:pt idx="1">
                  <c:v>0.034045464200894715</c:v>
                </c:pt>
                <c:pt idx="2">
                  <c:v>0.0036132641452077535</c:v>
                </c:pt>
                <c:pt idx="3">
                  <c:v>0.06493867931236866</c:v>
                </c:pt>
                <c:pt idx="4">
                  <c:v>0.01533674862811337</c:v>
                </c:pt>
                <c:pt idx="5">
                  <c:v>0.0019313663103294148</c:v>
                </c:pt>
                <c:pt idx="6">
                  <c:v>0.0062757094935323035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0.19082568466201588</c:v>
                </c:pt>
                <c:pt idx="1">
                  <c:v>0.2087666780946049</c:v>
                </c:pt>
                <c:pt idx="2">
                  <c:v>0.043675373030733926</c:v>
                </c:pt>
                <c:pt idx="3">
                  <c:v>0.22167586302895856</c:v>
                </c:pt>
                <c:pt idx="4">
                  <c:v>0.1764182181966608</c:v>
                </c:pt>
                <c:pt idx="5">
                  <c:v>0.021559404935717695</c:v>
                </c:pt>
                <c:pt idx="6">
                  <c:v>0.09791942245184462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0.005978306116918745</c:v>
                </c:pt>
                <c:pt idx="1">
                  <c:v>0.011610659437248313</c:v>
                </c:pt>
                <c:pt idx="2">
                  <c:v>0.008976888996987413</c:v>
                </c:pt>
                <c:pt idx="3">
                  <c:v>0.0007172523646995753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0.00824781657586923</c:v>
                </c:pt>
                <c:pt idx="1">
                  <c:v>0.013501382933519636</c:v>
                </c:pt>
                <c:pt idx="2">
                  <c:v>0.0011336472703081925</c:v>
                </c:pt>
                <c:pt idx="3">
                  <c:v>0.0005878584315974014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0.0008012680382756997</c:v>
                </c:pt>
                <c:pt idx="1">
                  <c:v>0.000924599530334223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0.0015457411727770247</c:v>
                </c:pt>
                <c:pt idx="5">
                  <c:v>0.0016426243187521482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0.004165276660096335</c:v>
                </c:pt>
                <c:pt idx="1">
                  <c:v>0.00363302122926731</c:v>
                </c:pt>
                <c:pt idx="2">
                  <c:v>0.000703325908151189</c:v>
                </c:pt>
                <c:pt idx="3">
                  <c:v>0.006873574846832327</c:v>
                </c:pt>
                <c:pt idx="4">
                  <c:v>0.006267145778388849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0.0011359727068466143</c:v>
                </c:pt>
                <c:pt idx="4">
                  <c:v>0.0007712703936776357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0.0015688458431643035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0.0010958926946718405</c:v>
                </c:pt>
                <c:pt idx="4">
                  <c:v>0.01959176876387183</c:v>
                </c:pt>
                <c:pt idx="5">
                  <c:v>0.0007193684997808495</c:v>
                </c:pt>
                <c:pt idx="6">
                  <c:v>0.01201288147034882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0.023161352181720513</c:v>
                </c:pt>
                <c:pt idx="4">
                  <c:v>0.01479798842438213</c:v>
                </c:pt>
                <c:pt idx="5">
                  <c:v>0.0006963295201984652</c:v>
                </c:pt>
                <c:pt idx="6">
                  <c:v>0.005304005575085035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0.008685381958807617</c:v>
                </c:pt>
                <c:pt idx="4">
                  <c:v>0.003654862809815782</c:v>
                </c:pt>
                <c:pt idx="5">
                  <c:v>0.0007601993200896924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0.0007233738238866657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0.20634936048101665</c:v>
                </c:pt>
                <c:pt idx="1">
                  <c:v>0.19470830245296</c:v>
                </c:pt>
                <c:pt idx="2">
                  <c:v>0.03799840246175407</c:v>
                </c:pt>
                <c:pt idx="3">
                  <c:v>0.2642198946810881</c:v>
                </c:pt>
                <c:pt idx="4">
                  <c:v>0.1527909843893449</c:v>
                </c:pt>
                <c:pt idx="5">
                  <c:v>0.018381111293109247</c:v>
                </c:pt>
                <c:pt idx="6">
                  <c:v>0.08408664784372219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0.00298904892629609</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0.20634936048101665</c:v>
                </c:pt>
                <c:pt idx="1">
                  <c:v>0.19470830245296</c:v>
                </c:pt>
                <c:pt idx="2">
                  <c:v>0.03799840246175407</c:v>
                </c:pt>
                <c:pt idx="3">
                  <c:v>0.2642198946810881</c:v>
                </c:pt>
                <c:pt idx="4">
                  <c:v>0.1527909843893449</c:v>
                </c:pt>
                <c:pt idx="5">
                  <c:v>0.018381111293109247</c:v>
                </c:pt>
                <c:pt idx="6">
                  <c:v>0.08408664784372219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0.3495472304315569</c:v>
                </c:pt>
                <c:pt idx="1">
                  <c:v>0.2612660249758486</c:v>
                </c:pt>
                <c:pt idx="2">
                  <c:v>0.06437946287107497</c:v>
                </c:pt>
                <c:pt idx="3">
                  <c:v>0.20927082498692792</c:v>
                </c:pt>
                <c:pt idx="4">
                  <c:v>0.02991176611434467</c:v>
                </c:pt>
                <c:pt idx="5">
                  <c:v>0.01266161410778612</c:v>
                </c:pt>
                <c:pt idx="6">
                  <c:v>0.035407373838832606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0.03858786058632921</c:v>
                </c:pt>
                <c:pt idx="4">
                  <c:v>0.03604997405042129</c:v>
                </c:pt>
                <c:pt idx="5">
                  <c:v>0.0008613300102536487</c:v>
                </c:pt>
                <c:pt idx="6">
                  <c:v>0.015202084010667067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0.15936010900310765</c:v>
                </c:pt>
                <c:pt idx="5">
                  <c:v>0.5180214636360576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0.05763891254811671</c:v>
                </c:pt>
                <c:pt idx="1">
                  <c:v>0.0674944113392715</c:v>
                </c:pt>
                <c:pt idx="2">
                  <c:v>0.014830469698480411</c:v>
                </c:pt>
                <c:pt idx="3">
                  <c:v>0.311340361511987</c:v>
                </c:pt>
                <c:pt idx="4">
                  <c:v>0.32670481642049026</c:v>
                </c:pt>
                <c:pt idx="5">
                  <c:v>0.031846622797020406</c:v>
                </c:pt>
                <c:pt idx="6">
                  <c:v>0.14365222980965356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0.006598935437421412</c:v>
                </c:pt>
                <c:pt idx="5">
                  <c:v>0.0009249816271804104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0.0008154748589251016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0.0006004660361686232</c:v>
                </c:pt>
                <c:pt idx="3">
                  <c:v>0.03898267253860994</c:v>
                </c:pt>
                <c:pt idx="4">
                  <c:v>0.0683007308341002</c:v>
                </c:pt>
                <c:pt idx="5">
                  <c:v>0.011028273995328007</c:v>
                </c:pt>
                <c:pt idx="6">
                  <c:v>0.04341060446783807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0.00702867877644882</c:v>
                </c:pt>
                <c:pt idx="4">
                  <c:v>0.013073785998613969</c:v>
                </c:pt>
                <c:pt idx="5">
                  <c:v>0.0010167038769933491</c:v>
                </c:pt>
                <c:pt idx="6">
                  <c:v>0.0040807659982514555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0.0040347234381277975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0.008817125565622242</c:v>
                </c:pt>
                <c:pt idx="4">
                  <c:v>0.02307463544797493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0.006118226190052804</c:v>
                </c:pt>
                <c:pt idx="3">
                  <c:v>0.0655274509333968</c:v>
                </c:pt>
                <c:pt idx="4">
                  <c:v>0.037613772151909336</c:v>
                </c:pt>
                <c:pt idx="5">
                  <c:v>0.004542024975548391</c:v>
                </c:pt>
                <c:pt idx="6">
                  <c:v>0.03320581508286039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0.015562787582247831</c:v>
                </c:pt>
                <c:pt idx="4">
                  <c:v>0.018287003934608758</c:v>
                </c:pt>
                <c:pt idx="6">
                  <c:v>0.007137243614847529</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0.009220011293874222</c:v>
                </c:pt>
                <c:pt idx="4">
                  <c:v>0.007505238812093468</c:v>
                </c:pt>
                <c:pt idx="6">
                  <c:v>0.0006937158777115677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0.0010879130247426734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0.0014994186198161855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0.008413556116870034</c:v>
                </c:pt>
                <c:pt idx="1">
                  <c:v>0.000979934826358286</c:v>
                </c:pt>
                <c:pt idx="2">
                  <c:v>0.0009495574375382925</c:v>
                </c:pt>
                <c:pt idx="3">
                  <c:v>0.006112308437511497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0.09506859749560903</c:v>
                </c:pt>
                <c:pt idx="1">
                  <c:v>0.09950297928603674</c:v>
                </c:pt>
                <c:pt idx="2">
                  <c:v>0.021326559468824214</c:v>
                </c:pt>
                <c:pt idx="3">
                  <c:v>0.04864064496037529</c:v>
                </c:pt>
                <c:pt idx="4">
                  <c:v>0.00796247494033846</c:v>
                </c:pt>
                <c:pt idx="5">
                  <c:v>0.00276232276616328</c:v>
                </c:pt>
                <c:pt idx="6">
                  <c:v>0.009404117466138858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0.19082568466201588</c:v>
                </c:pt>
                <c:pt idx="1">
                  <c:v>0.2087666780946049</c:v>
                </c:pt>
                <c:pt idx="2">
                  <c:v>0.043675373030733926</c:v>
                </c:pt>
                <c:pt idx="3">
                  <c:v>0.22167586302895856</c:v>
                </c:pt>
                <c:pt idx="4">
                  <c:v>0.1764182181966608</c:v>
                </c:pt>
                <c:pt idx="5">
                  <c:v>0.021559404935717695</c:v>
                </c:pt>
                <c:pt idx="6">
                  <c:v>0.09791942245184462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0.042939801769624523</c:v>
                </c:pt>
                <c:pt idx="1">
                  <c:v>0.047333613698353136</c:v>
                </c:pt>
                <c:pt idx="2">
                  <c:v>0.0012375199223676357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0.007649090573104395</c:v>
                </c:pt>
                <c:pt idx="1">
                  <c:v>0.051815470780811085</c:v>
                </c:pt>
                <c:pt idx="2">
                  <c:v>0.01594215709113453</c:v>
                </c:pt>
                <c:pt idx="3">
                  <c:v>0.0020468821341739336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0.009977077690681397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0.01131189182274407</c:v>
                </c:pt>
                <c:pt idx="1">
                  <c:v>0.006896676459028559</c:v>
                </c:pt>
                <c:pt idx="2">
                  <c:v>0.0005509926467823818</c:v>
                </c:pt>
                <c:pt idx="3">
                  <c:v>0.005173668519806229</c:v>
                </c:pt>
                <c:pt idx="4">
                  <c:v>0.0032591965878144944</c:v>
                </c:pt>
                <c:pt idx="5">
                  <c:v>0.0012729457409899137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0.001228755046155319</c:v>
                </c:pt>
                <c:pt idx="1">
                  <c:v>0.0010146510037460652</c:v>
                </c:pt>
                <c:pt idx="3">
                  <c:v>0.0007151970749012828</c:v>
                </c:pt>
                <c:pt idx="4">
                  <c:v>0.0007037623630589666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0.006903454241970187</c:v>
                </c:pt>
                <c:pt idx="1">
                  <c:v>0.0005628323089638882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0.00894645658020113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0.012901108669346153</c:v>
                </c:pt>
                <c:pt idx="6">
                  <c:v>0.005906543535480906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0.015675883902974763</c:v>
                </c:pt>
                <c:pt idx="4">
                  <c:v>0.007811215718171283</c:v>
                </c:pt>
                <c:pt idx="6">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0.00903866470166862</c:v>
                </c:pt>
                <c:pt idx="4">
                  <c:v>0.007046621059804742</c:v>
                </c:pt>
                <c:pt idx="6">
                  <c:v>0.0028058204481589463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0.004038506398120113</c:v>
                </c:pt>
                <c:pt idx="4">
                  <c:v>0.0030163437612102514</c:v>
                </c:pt>
                <c:pt idx="6">
                  <c:v>0.0012345104273045833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0.0008243462681883359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0.044395012621992636</c:v>
                </c:pt>
                <c:pt idx="4">
                  <c:v>0.06732843068618344</c:v>
                </c:pt>
                <c:pt idx="5">
                  <c:v>0.010452326344932612</c:v>
                </c:pt>
                <c:pt idx="6">
                  <c:v>0.03592770204773146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0.00927637197050039</c:v>
                </c:pt>
                <c:pt idx="4">
                  <c:v>0.012647326803714777</c:v>
                </c:pt>
                <c:pt idx="6">
                  <c:v>0.004458935038356629</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0.3495472304315569</c:v>
                </c:pt>
                <c:pt idx="1">
                  <c:v>0.2612660249758486</c:v>
                </c:pt>
                <c:pt idx="2">
                  <c:v>0.06437946287107497</c:v>
                </c:pt>
                <c:pt idx="3">
                  <c:v>0.20927082498692792</c:v>
                </c:pt>
                <c:pt idx="4">
                  <c:v>0.02991176611434467</c:v>
                </c:pt>
                <c:pt idx="5">
                  <c:v>0.01266161410778612</c:v>
                </c:pt>
                <c:pt idx="6">
                  <c:v>0.035407373838832606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0.00443784683364546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0.026159071004658415</c:v>
                </c:pt>
                <c:pt idx="4">
                  <c:v>0.006012601386635709</c:v>
                </c:pt>
                <c:pt idx="5">
                  <c:v>0.0005831296785662687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0.006607205781942899</c:v>
                </c:pt>
                <c:pt idx="3">
                  <c:v>0.07258751816421834</c:v>
                </c:pt>
                <c:pt idx="4">
                  <c:v>0.03552463927982457</c:v>
                </c:pt>
                <c:pt idx="5">
                  <c:v>0.0020458479143510492</c:v>
                </c:pt>
                <c:pt idx="6">
                  <c:v>0.03201392091630478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0.01786068088714211</c:v>
                </c:pt>
                <c:pt idx="4">
                  <c:v>0.017854002723220134</c:v>
                </c:pt>
                <c:pt idx="6">
                  <c:v>0.0077094992117956295</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0.010245063770946134</c:v>
                </c:pt>
                <c:pt idx="4">
                  <c:v>0.007007337785007434</c:v>
                </c:pt>
                <c:pt idx="6">
                  <c:v>0.0007289580255027894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0.029116897634436447</c:v>
                </c:pt>
                <c:pt idx="4">
                  <c:v>0.01058043176510443</c:v>
                </c:pt>
                <c:pt idx="5">
                  <c:v>0.0015036512084045978</c:v>
                </c:pt>
                <c:pt idx="6">
                  <c:v>0.002545650163746228</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0.0031221707663268918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0.0011940750724650784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0.0016116471109371147</c:v>
                </c:pt>
                <c:pt idx="4">
                  <c:v>0.0006224415657264242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0.008073994047673462</c:v>
                </c:pt>
                <c:pt idx="1">
                  <c:v>0.002302810392097572</c:v>
                </c:pt>
                <c:pt idx="2">
                  <c:v>0.0012653995581036325</c:v>
                </c:pt>
                <c:pt idx="3">
                  <c:v>0.005878714136387112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0.09977726176470597</c:v>
                </c:pt>
                <c:pt idx="1">
                  <c:v>0.09272115227662658</c:v>
                </c:pt>
                <c:pt idx="2">
                  <c:v>0.01591807565452656</c:v>
                </c:pt>
                <c:pt idx="3">
                  <c:v>0.05096606738742252</c:v>
                </c:pt>
                <c:pt idx="4">
                  <c:v>0.011112999534204167</c:v>
                </c:pt>
                <c:pt idx="5">
                  <c:v>0.0017278374011150542</c:v>
                </c:pt>
                <c:pt idx="6">
                  <c:v>0.003930957001079256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0.03224390871811716</c:v>
                </c:pt>
                <c:pt idx="1">
                  <c:v>0.0552666188302981</c:v>
                </c:pt>
                <c:pt idx="2">
                  <c:v>0.0014257755265727693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0.027056980596781785</c:v>
                </c:pt>
                <c:pt idx="1">
                  <c:v>0.035376044567647494</c:v>
                </c:pt>
                <c:pt idx="2">
                  <c:v>0.014084415329312514</c:v>
                </c:pt>
                <c:pt idx="3">
                  <c:v>0.0016915217168116641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0.010720937057433691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0.01209102724743606</c:v>
                </c:pt>
                <c:pt idx="1">
                  <c:v>0.006679687233131407</c:v>
                </c:pt>
                <c:pt idx="2">
                  <c:v>0.0013335234811846642</c:v>
                </c:pt>
                <c:pt idx="3">
                  <c:v>0.0053668233913012064</c:v>
                </c:pt>
                <c:pt idx="4">
                  <c:v>0.003176466886033879</c:v>
                </c:pt>
                <c:pt idx="5">
                  <c:v>0.001115209123853713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0.0014956265841326384</c:v>
                </c:pt>
                <c:pt idx="1">
                  <c:v>0.0009662384112823264</c:v>
                </c:pt>
                <c:pt idx="3">
                  <c:v>0.0010411094227513378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0.007404317499459507</c:v>
                </c:pt>
                <c:pt idx="1">
                  <c:v>0.0006018103543618291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0.0037898755920737007</c:v>
                </c:pt>
                <c:pt idx="4">
                  <c:v>0.009955503507231643</c:v>
                </c:pt>
                <c:pt idx="6">
                  <c:v>0.005964466899638549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0.01789649452241687</c:v>
                </c:pt>
                <c:pt idx="4">
                  <c:v>0.007066105412969957</c:v>
                </c:pt>
                <c:pt idx="6">
                  <c:v>0.0030490475398576604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0.01145080772868671</c:v>
                </c:pt>
                <c:pt idx="4">
                  <c:v>0.0055486445234863785</c:v>
                </c:pt>
                <c:pt idx="6">
                  <c:v>0.003033649760514809</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0.006431160627284236</c:v>
                </c:pt>
                <c:pt idx="4">
                  <c:v>0.0009157419874287814</c:v>
                </c:pt>
                <c:pt idx="6">
                  <c:v>0.001295043783199638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0.003279873699182586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0.031630131060365274</c:v>
                </c:pt>
                <c:pt idx="4">
                  <c:v>0.03840741099302747</c:v>
                </c:pt>
                <c:pt idx="5">
                  <c:v>0.0012781198618998933</c:v>
                </c:pt>
                <c:pt idx="6">
                  <c:v>0.014027304417791273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0.04161093211369769</c:v>
                </c:pt>
                <c:pt idx="4">
                  <c:v>0.010432819606717656</c:v>
                </c:pt>
                <c:pt idx="5">
                  <c:v>0.007850626157050703</c:v>
                </c:pt>
                <c:pt idx="6">
                  <c:v>0.011162525945339017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0.006642544244570699</c:v>
                </c:pt>
                <c:pt idx="4">
                  <c:v>0.005361926862040679</c:v>
                </c:pt>
                <c:pt idx="5">
                  <c:v>0.0007795375679979612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0.00254805973260764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0.014825343042511124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0.011990928512807237</c:v>
                </c:pt>
                <c:pt idx="3">
                  <c:v>0.04284660947542722</c:v>
                </c:pt>
                <c:pt idx="4">
                  <c:v>0.007399391986065902</c:v>
                </c:pt>
                <c:pt idx="5">
                  <c:v>0.0016426667554118326</c:v>
                </c:pt>
                <c:pt idx="6">
                  <c:v>0.01716581277215792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0.01264644223222544</c:v>
                </c:pt>
                <c:pt idx="4">
                  <c:v>0.005032785040767666</c:v>
                </c:pt>
                <c:pt idx="5">
                  <c:v>0.0007241136404066365</c:v>
                </c:pt>
                <c:pt idx="6">
                  <c:v>0.0008808245037841512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0.007991981604427843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0.0013118922890757929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0.0006739110058994529</c:v>
                </c:pt>
                <c:pt idx="3">
                  <c:v>0.0005063275335957369</c:v>
                </c:pt>
                <c:pt idx="4">
                  <c:v>0.001171915316885769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0.01169541783450998</c:v>
                </c:pt>
                <c:pt idx="1">
                  <c:v>0.0025745601853596235</c:v>
                </c:pt>
                <c:pt idx="2">
                  <c:v>0.003838872258043006</c:v>
                </c:pt>
                <c:pt idx="3">
                  <c:v>0.006579548553133513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0.16645763428569546</c:v>
                </c:pt>
                <c:pt idx="1">
                  <c:v>0.12315911461467965</c:v>
                </c:pt>
                <c:pt idx="2">
                  <c:v>0.026394262595811978</c:v>
                </c:pt>
                <c:pt idx="3">
                  <c:v>0.04170059642321119</c:v>
                </c:pt>
                <c:pt idx="4">
                  <c:v>0.007006119117180325</c:v>
                </c:pt>
                <c:pt idx="5">
                  <c:v>0.0021558818602196027</c:v>
                </c:pt>
                <c:pt idx="6">
                  <c:v>0.0020997530796831748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0.05492171530345138</c:v>
                </c:pt>
                <c:pt idx="1">
                  <c:v>0.08126357518184163</c:v>
                </c:pt>
                <c:pt idx="2">
                  <c:v>0.0016198390333431267</c:v>
                </c:pt>
                <c:pt idx="3">
                  <c:v>0.0008594016828820994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0.05301464028671254</c:v>
                </c:pt>
                <c:pt idx="1">
                  <c:v>0.04126410170266737</c:v>
                </c:pt>
                <c:pt idx="2">
                  <c:v>0.02455370032815051</c:v>
                </c:pt>
                <c:pt idx="3">
                  <c:v>0.0027479170134836243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0.018685554038794017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0.01762628162180999</c:v>
                </c:pt>
                <c:pt idx="1">
                  <c:v>0.01007452128151302</c:v>
                </c:pt>
                <c:pt idx="2">
                  <c:v>0.0009764985615166986</c:v>
                </c:pt>
                <c:pt idx="3">
                  <c:v>0.0059484005477930665</c:v>
                </c:pt>
                <c:pt idx="4">
                  <c:v>0.0012494467384853297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0.0018393471530751234</c:v>
                </c:pt>
                <c:pt idx="1">
                  <c:v>0.0012430309911261195</c:v>
                </c:pt>
                <c:pt idx="3">
                  <c:v>0.0016299952579876995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0.011834538604963007</c:v>
                </c:pt>
                <c:pt idx="1">
                  <c:v>0.0010603337804167036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0.007691073299692082</c:v>
                </c:pt>
                <c:pt idx="6">
                  <c:v>0.00119518651493834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0.15936010900310765</c:v>
                </c:pt>
                <c:pt idx="5">
                  <c:v>0.5180214636360576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0.013976271034793831</c:v>
                </c:pt>
                <c:pt idx="6">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0.00982791115764031</c:v>
                </c:pt>
                <c:pt idx="6">
                  <c:v>0.0012858309880564777</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0.0026517432645016517</c:v>
                </c:pt>
                <c:pt idx="4">
                  <c:v>0.0006784457039879892</c:v>
                </c:pt>
                <c:pt idx="6">
                  <c:v>0.0019997816772055685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0.005501323182018693</c:v>
                </c:pt>
                <c:pt idx="3">
                  <c:v>0.009769518102139246</c:v>
                </c:pt>
                <c:pt idx="4">
                  <c:v>0.013510103953034239</c:v>
                </c:pt>
                <c:pt idx="5">
                  <c:v>0.00979451341502759</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0.005768713015916729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0.0031607887657487148</c:v>
                </c:pt>
                <c:pt idx="3">
                  <c:v>0.04837554402082686</c:v>
                </c:pt>
                <c:pt idx="4">
                  <c:v>0.12262810372529044</c:v>
                </c:pt>
                <c:pt idx="5">
                  <c:v>0.21957005079659708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0.0041502421563177835</c:v>
                </c:pt>
                <c:pt idx="4">
                  <c:v>0.011304395117744405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0.008102326808575692</c:v>
                </c:pt>
                <c:pt idx="3">
                  <c:v>0.03916918562131481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0.030648334468520777</c:v>
                </c:pt>
                <c:pt idx="3">
                  <c:v>0.017484358702281023</c:v>
                </c:pt>
                <c:pt idx="4">
                  <c:v>0.012088902638272933</c:v>
                </c:pt>
                <c:pt idx="5">
                  <c:v>0.13227135037236737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0.0008657717167479348</c:v>
                </c:pt>
                <c:pt idx="3">
                  <c:v>0.005619275945821463</c:v>
                </c:pt>
                <c:pt idx="5">
                  <c:v>0.0053693228169380165</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0.0072658667067847325</c:v>
                </c:pt>
                <c:pt idx="3">
                  <c:v>0.003810980813723392</c:v>
                </c:pt>
                <c:pt idx="4">
                  <c:v>0.0020432196819607376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0.012725831867163999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0.09335768983351551</c:v>
                </c:pt>
                <c:pt idx="3">
                  <c:v>0.0012833543223331198</c:v>
                </c:pt>
                <c:pt idx="4">
                  <c:v>0.0010648317203312502</c:v>
                </c:pt>
                <c:pt idx="5">
                  <c:v>0.1189678403319817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0.001288730080364051</c:v>
                </c:pt>
                <c:pt idx="3">
                  <c:v>0.006361522945187123</c:v>
                </c:pt>
                <c:pt idx="5">
                  <c:v>0.025806228329711172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0.0046355514652707585</c:v>
                </c:pt>
                <c:pt idx="4">
                  <c:v>0.00783353890702913</c:v>
                </c:pt>
                <c:pt idx="5">
                  <c:v>0.004425190598089573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0.0046355514652707585</c:v>
                </c:pt>
                <c:pt idx="4">
                  <c:v>0.001900036170611335</c:v>
                </c:pt>
                <c:pt idx="5">
                  <c:v>0.004425190598089573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0.010144800947451847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0.0015419621661757741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0.05241828439885039</c:v>
                </c:pt>
                <c:pt idx="4">
                  <c:v>0.13213436575536114</c:v>
                </c:pt>
                <c:pt idx="5">
                  <c:v>0.01732206786493272</c:v>
                </c:pt>
                <c:pt idx="6">
                  <c:v>0.06592753134787477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0.016576756936286036</c:v>
                </c:pt>
                <c:pt idx="4">
                  <c:v>0.01776328202937841</c:v>
                </c:pt>
                <c:pt idx="6">
                  <c:v>0.009577587829607015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0.006318125285631463</c:v>
                </c:pt>
                <c:pt idx="4">
                  <c:v>0.0008818758703940275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0.026934503778720295</c:v>
                </c:pt>
                <c:pt idx="4">
                  <c:v>0.02663993448986078</c:v>
                </c:pt>
                <c:pt idx="5">
                  <c:v>0.0019362855030068452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0.09706521725407592</c:v>
                </c:pt>
                <c:pt idx="4">
                  <c:v>0.08286892610327612</c:v>
                </c:pt>
                <c:pt idx="5">
                  <c:v>0.0040641572851775705</c:v>
                </c:pt>
                <c:pt idx="6">
                  <c:v>0.04994280122772949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0.025456511195688574</c:v>
                </c:pt>
                <c:pt idx="4">
                  <c:v>0.032126294567919884</c:v>
                </c:pt>
                <c:pt idx="5">
                  <c:v>0.0007247647050815458</c:v>
                </c:pt>
                <c:pt idx="6">
                  <c:v>0.01639832318502667</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0.010061583455267404</c:v>
                </c:pt>
                <c:pt idx="4">
                  <c:v>0.017993207589702825</c:v>
                </c:pt>
                <c:pt idx="5">
                  <c:v>0.0008345853013336351</c:v>
                </c:pt>
                <c:pt idx="6">
                  <c:v>0.0014336194572475535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0.005129779148175012</c:v>
                </c:pt>
                <c:pt idx="5">
                  <c:v>0.0006689736980624177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0.002720099990120545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0.0030151024843215945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0.0025444376578649774</c:v>
                </c:pt>
                <c:pt idx="1">
                  <c:v>0.0031654837559785343</c:v>
                </c:pt>
                <c:pt idx="3">
                  <c:v>0.002550158767171827</c:v>
                </c:pt>
                <c:pt idx="6">
                  <c:v>0.0007513216527605166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0.033080445760386795</c:v>
                </c:pt>
                <c:pt idx="1">
                  <c:v>0.034045464200894715</c:v>
                </c:pt>
                <c:pt idx="2">
                  <c:v>0.0036132641452077535</c:v>
                </c:pt>
                <c:pt idx="3">
                  <c:v>0.06493867931236866</c:v>
                </c:pt>
                <c:pt idx="4">
                  <c:v>0.01533674862811337</c:v>
                </c:pt>
                <c:pt idx="5">
                  <c:v>0.0019313663103294148</c:v>
                </c:pt>
                <c:pt idx="6">
                  <c:v>0.0062757094935323035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0.05763891254811671</c:v>
                </c:pt>
                <c:pt idx="1">
                  <c:v>0.0674944113392715</c:v>
                </c:pt>
                <c:pt idx="2">
                  <c:v>0.014830469698480411</c:v>
                </c:pt>
                <c:pt idx="3">
                  <c:v>0.311340361511987</c:v>
                </c:pt>
                <c:pt idx="4">
                  <c:v>0.32670481642049026</c:v>
                </c:pt>
                <c:pt idx="5">
                  <c:v>0.031846622797020406</c:v>
                </c:pt>
                <c:pt idx="6">
                  <c:v>0.14365222980965356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0.005978306116918745</c:v>
                </c:pt>
                <c:pt idx="1">
                  <c:v>0.011610659437248313</c:v>
                </c:pt>
                <c:pt idx="2">
                  <c:v>0.008976888996987413</c:v>
                </c:pt>
                <c:pt idx="3">
                  <c:v>0.0007172523646995753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0.00824781657586923</c:v>
                </c:pt>
                <c:pt idx="1">
                  <c:v>0.013501382933519636</c:v>
                </c:pt>
                <c:pt idx="2">
                  <c:v>0.0011336472703081925</c:v>
                </c:pt>
                <c:pt idx="3">
                  <c:v>0.0005878584315974014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0.0008012680382756997</c:v>
                </c:pt>
                <c:pt idx="1">
                  <c:v>0.000924599530334223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0.05498668281451746</c:v>
                </c:pt>
                <c:pt idx="4">
                  <c:v>0.062054157816797184</c:v>
                </c:pt>
                <c:pt idx="5">
                  <c:v>0.001701873955346538</c:v>
                </c:pt>
                <c:pt idx="6">
                  <c:v>0.03122994160778352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0.004165276660096335</c:v>
                </c:pt>
                <c:pt idx="1">
                  <c:v>0.00363302122926731</c:v>
                </c:pt>
                <c:pt idx="2">
                  <c:v>0.000703325908151189</c:v>
                </c:pt>
                <c:pt idx="3">
                  <c:v>0.006873574846832327</c:v>
                </c:pt>
                <c:pt idx="4">
                  <c:v>0.006267145778388849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0.0011359727068466143</c:v>
                </c:pt>
                <c:pt idx="4">
                  <c:v>0.0007712703936776357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0.0015688458431643035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0.0010958926946718405</c:v>
                </c:pt>
                <c:pt idx="4">
                  <c:v>0.01959176876387183</c:v>
                </c:pt>
                <c:pt idx="5">
                  <c:v>0.0007193684997808495</c:v>
                </c:pt>
                <c:pt idx="6">
                  <c:v>0.01201288147034882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0.023161352181720513</c:v>
                </c:pt>
                <c:pt idx="4">
                  <c:v>0.01479798842438213</c:v>
                </c:pt>
                <c:pt idx="5">
                  <c:v>0.0006963295201984652</c:v>
                </c:pt>
                <c:pt idx="6">
                  <c:v>0.005304005575085035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0.012953414682542852</c:v>
                </c:pt>
                <c:pt idx="4">
                  <c:v>0.012164581219498895</c:v>
                </c:pt>
                <c:pt idx="5">
                  <c:v>0.0006882695887948883</c:v>
                </c:pt>
                <c:pt idx="6">
                  <c:v>0.005254030593149834</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0.008685381958807617</c:v>
                </c:pt>
                <c:pt idx="4">
                  <c:v>0.003654862809815782</c:v>
                </c:pt>
                <c:pt idx="5">
                  <c:v>0.0007601993200896924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0.0007233738238866657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0.0008154748589251016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0.0006004660361686232</c:v>
                </c:pt>
                <c:pt idx="3">
                  <c:v>0.03898267253860994</c:v>
                </c:pt>
                <c:pt idx="4">
                  <c:v>0.0683007308341002</c:v>
                </c:pt>
                <c:pt idx="5">
                  <c:v>0.011028273995328007</c:v>
                </c:pt>
                <c:pt idx="6">
                  <c:v>0.04341060446783807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0.008682732182733018</c:v>
                </c:pt>
                <c:pt idx="5">
                  <c:v>0.0012887984708142045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0.0040347234381277975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0.008817125565622242</c:v>
                </c:pt>
                <c:pt idx="4">
                  <c:v>0.02307463544797493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0.006118226190052804</c:v>
                </c:pt>
                <c:pt idx="3">
                  <c:v>0.0655274509333968</c:v>
                </c:pt>
                <c:pt idx="4">
                  <c:v>0.037613772151909336</c:v>
                </c:pt>
                <c:pt idx="5">
                  <c:v>0.004542024975548391</c:v>
                </c:pt>
                <c:pt idx="6">
                  <c:v>0.03320581508286039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0.00848354014312217</c:v>
                </c:pt>
                <c:pt idx="4">
                  <c:v>0.004607524714771499</c:v>
                </c:pt>
                <c:pt idx="5">
                  <c:v>0.0008637510038302588</c:v>
                </c:pt>
                <c:pt idx="6">
                  <c:v>0.003917921186005681</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0.009220011293874222</c:v>
                </c:pt>
                <c:pt idx="4">
                  <c:v>0.007505238812093468</c:v>
                </c:pt>
                <c:pt idx="6">
                  <c:v>0.0006937158777115677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0.008327010697700024</c:v>
                </c:pt>
                <c:pt idx="4">
                  <c:v>0.00716627728258428</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0.0010879130247426734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0.0014994186198161855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0.008413556116870034</c:v>
                </c:pt>
                <c:pt idx="1">
                  <c:v>0.000979934826358286</c:v>
                </c:pt>
                <c:pt idx="2">
                  <c:v>0.0009495574375382925</c:v>
                </c:pt>
                <c:pt idx="3">
                  <c:v>0.006112308437511497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0.09506859749560903</c:v>
                </c:pt>
                <c:pt idx="1">
                  <c:v>0.09950297928603674</c:v>
                </c:pt>
                <c:pt idx="2">
                  <c:v>0.021326559468824214</c:v>
                </c:pt>
                <c:pt idx="3">
                  <c:v>0.04864064496037529</c:v>
                </c:pt>
                <c:pt idx="4">
                  <c:v>0.00796247494033846</c:v>
                </c:pt>
                <c:pt idx="5">
                  <c:v>0.00276232276616328</c:v>
                </c:pt>
                <c:pt idx="6">
                  <c:v>0.009404117466138858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0.042939801769624523</c:v>
                </c:pt>
                <c:pt idx="1">
                  <c:v>0.047333613698353136</c:v>
                </c:pt>
                <c:pt idx="2">
                  <c:v>0.0012375199223676357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0.007649090573104395</c:v>
                </c:pt>
                <c:pt idx="1">
                  <c:v>0.051815470780811085</c:v>
                </c:pt>
                <c:pt idx="2">
                  <c:v>0.01594215709113453</c:v>
                </c:pt>
                <c:pt idx="3">
                  <c:v>0.0020468821341739336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0.009977077690681397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0.01131189182274407</c:v>
                </c:pt>
                <c:pt idx="1">
                  <c:v>0.006896676459028559</c:v>
                </c:pt>
                <c:pt idx="2">
                  <c:v>0.0005509926467823818</c:v>
                </c:pt>
                <c:pt idx="3">
                  <c:v>0.005173668519806229</c:v>
                </c:pt>
                <c:pt idx="4">
                  <c:v>0.0032591965878144944</c:v>
                </c:pt>
                <c:pt idx="5">
                  <c:v>0.0012729457409899137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0.001228755046155319</c:v>
                </c:pt>
                <c:pt idx="1">
                  <c:v>0.0010146510037460652</c:v>
                </c:pt>
                <c:pt idx="3">
                  <c:v>0.0007151970749012828</c:v>
                </c:pt>
                <c:pt idx="4">
                  <c:v>0.0007037623630589666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0.006903454241970187</c:v>
                </c:pt>
                <c:pt idx="1">
                  <c:v>0.0005628323089638882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0.00894645658020113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0.012901108669346153</c:v>
                </c:pt>
                <c:pt idx="6">
                  <c:v>0.005906543535480906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0.012875696323815362</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0.015675883902974763</c:v>
                </c:pt>
                <c:pt idx="4">
                  <c:v>0.007811215718171283</c:v>
                </c:pt>
                <c:pt idx="6">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0.006637219201306142</c:v>
                </c:pt>
                <c:pt idx="4">
                  <c:v>0.0007564450327903365</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0.004038506398120113</c:v>
                </c:pt>
                <c:pt idx="4">
                  <c:v>0.0030163437612102514</c:v>
                </c:pt>
                <c:pt idx="6">
                  <c:v>0.0012345104273045833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0.003942900948716408</c:v>
                </c:pt>
                <c:pt idx="4">
                  <c:v>0.0026511536275759377</c:v>
                </c:pt>
                <c:pt idx="6">
                  <c:v>0.0011792388631040062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0.0008243462681883359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0.044395012621992636</c:v>
                </c:pt>
                <c:pt idx="4">
                  <c:v>0.06732843068618344</c:v>
                </c:pt>
                <c:pt idx="5">
                  <c:v>0.010452326344932612</c:v>
                </c:pt>
                <c:pt idx="6">
                  <c:v>0.03592770204773146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0.0005959756435354963</c:v>
                </c:pt>
                <c:pt idx="4">
                  <c:v>0.009068022964561464</c:v>
                </c:pt>
                <c:pt idx="5">
                  <c:v>0.0008685300691594474</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0.19082568466201588</c:v>
                </c:pt>
                <c:pt idx="1">
                  <c:v>0.2087666780946049</c:v>
                </c:pt>
                <c:pt idx="2">
                  <c:v>0.043675373030733926</c:v>
                </c:pt>
                <c:pt idx="3">
                  <c:v>0.22167586302895856</c:v>
                </c:pt>
                <c:pt idx="4">
                  <c:v>0.1764182181966608</c:v>
                </c:pt>
                <c:pt idx="5">
                  <c:v>0.021559404935717695</c:v>
                </c:pt>
                <c:pt idx="6">
                  <c:v>0.09791942245184462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0.00443784683364546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0.026159071004658415</c:v>
                </c:pt>
                <c:pt idx="4">
                  <c:v>0.006012601386635709</c:v>
                </c:pt>
                <c:pt idx="5">
                  <c:v>0.0005831296785662687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0.006607205781942899</c:v>
                </c:pt>
                <c:pt idx="3">
                  <c:v>0.07258751816421834</c:v>
                </c:pt>
                <c:pt idx="4">
                  <c:v>0.03552463927982457</c:v>
                </c:pt>
                <c:pt idx="5">
                  <c:v>0.0020458479143510492</c:v>
                </c:pt>
                <c:pt idx="6">
                  <c:v>0.03201392091630478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0.010203471744447613</c:v>
                </c:pt>
                <c:pt idx="4">
                  <c:v>0.0035764747177841746</c:v>
                </c:pt>
                <c:pt idx="5">
                  <c:v>0.0006961266472784451</c:v>
                </c:pt>
                <c:pt idx="6">
                  <c:v>0.0042117938947326995</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0.010245063770946134</c:v>
                </c:pt>
                <c:pt idx="4">
                  <c:v>0.007007337785007434</c:v>
                </c:pt>
                <c:pt idx="6">
                  <c:v>0.0007289580255027894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0.009282033699690256</c:v>
                </c:pt>
                <c:pt idx="4">
                  <c:v>0.006628724161142276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0.02835004871864363</c:v>
                </c:pt>
                <c:pt idx="4">
                  <c:v>0.03712425297180491</c:v>
                </c:pt>
                <c:pt idx="5">
                  <c:v>0.003069581770446634</c:v>
                </c:pt>
                <c:pt idx="6">
                  <c:v>0.005567065547568113</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0.0031221707663268918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0.0011940750724650784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0.0016116471109371147</c:v>
                </c:pt>
                <c:pt idx="4">
                  <c:v>0.0006224415657264242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0.008073994047673462</c:v>
                </c:pt>
                <c:pt idx="1">
                  <c:v>0.002302810392097572</c:v>
                </c:pt>
                <c:pt idx="2">
                  <c:v>0.0012653995581036325</c:v>
                </c:pt>
                <c:pt idx="3">
                  <c:v>0.005878714136387112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0.09977726176470597</c:v>
                </c:pt>
                <c:pt idx="1">
                  <c:v>0.09272115227662658</c:v>
                </c:pt>
                <c:pt idx="2">
                  <c:v>0.01591807565452656</c:v>
                </c:pt>
                <c:pt idx="3">
                  <c:v>0.05096606738742252</c:v>
                </c:pt>
                <c:pt idx="4">
                  <c:v>0.011112999534204167</c:v>
                </c:pt>
                <c:pt idx="5">
                  <c:v>0.0017278374011150542</c:v>
                </c:pt>
                <c:pt idx="6">
                  <c:v>0.003930957001079256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0.03224390871811716</c:v>
                </c:pt>
                <c:pt idx="1">
                  <c:v>0.0552666188302981</c:v>
                </c:pt>
                <c:pt idx="2">
                  <c:v>0.0014257755265727693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0.027056980596781785</c:v>
                </c:pt>
                <c:pt idx="1">
                  <c:v>0.035376044567647494</c:v>
                </c:pt>
                <c:pt idx="2">
                  <c:v>0.014084415329312514</c:v>
                </c:pt>
                <c:pt idx="3">
                  <c:v>0.0016915217168116641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0.010720937057433691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0.01209102724743606</c:v>
                </c:pt>
                <c:pt idx="1">
                  <c:v>0.006679687233131407</c:v>
                </c:pt>
                <c:pt idx="2">
                  <c:v>0.0013335234811846642</c:v>
                </c:pt>
                <c:pt idx="3">
                  <c:v>0.0053668233913012064</c:v>
                </c:pt>
                <c:pt idx="4">
                  <c:v>0.003176466886033879</c:v>
                </c:pt>
                <c:pt idx="5">
                  <c:v>0.001115209123853713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0.0014956265841326384</c:v>
                </c:pt>
                <c:pt idx="1">
                  <c:v>0.0009662384112823264</c:v>
                </c:pt>
                <c:pt idx="3">
                  <c:v>0.0010411094227513378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0.007404317499459507</c:v>
                </c:pt>
                <c:pt idx="1">
                  <c:v>0.0006018103543618291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0.0037898755920737007</c:v>
                </c:pt>
                <c:pt idx="4">
                  <c:v>0.009955503507231643</c:v>
                </c:pt>
                <c:pt idx="6">
                  <c:v>0.005964466899638549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0.0036617530554310987</c:v>
                </c:pt>
                <c:pt idx="4">
                  <c:v>0.009937736281752065</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0.01789649452241687</c:v>
                </c:pt>
                <c:pt idx="4">
                  <c:v>0.007066105412969957</c:v>
                </c:pt>
                <c:pt idx="6">
                  <c:v>0.0030490475398576604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0.006445686793730159</c:v>
                </c:pt>
                <c:pt idx="4">
                  <c:v>0.0014969584086391456</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0.006431160627284236</c:v>
                </c:pt>
                <c:pt idx="4">
                  <c:v>0.0009157419874287814</c:v>
                </c:pt>
                <c:pt idx="6">
                  <c:v>0.001295043783199638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0.006326320614344395</c:v>
                </c:pt>
                <c:pt idx="4">
                  <c:v>0.0005152811851606663</c:v>
                </c:pt>
                <c:pt idx="6">
                  <c:v>0.0012932458469347118</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0.003279873699182586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0.04161093211369769</c:v>
                </c:pt>
                <c:pt idx="4">
                  <c:v>0.010432819606717656</c:v>
                </c:pt>
                <c:pt idx="5">
                  <c:v>0.007850626157050703</c:v>
                </c:pt>
                <c:pt idx="6">
                  <c:v>0.011162525945339017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0.0019703541868656043</c:v>
                </c:pt>
                <c:pt idx="4">
                  <c:v>0.0012806985823580518</c:v>
                </c:pt>
                <c:pt idx="5">
                  <c:v>0.0005584222682377644</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0.00254805973260764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0.014825343042511124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0.011990928512807237</c:v>
                </c:pt>
                <c:pt idx="3">
                  <c:v>0.04284660947542722</c:v>
                </c:pt>
                <c:pt idx="4">
                  <c:v>0.007399391986065902</c:v>
                </c:pt>
                <c:pt idx="5">
                  <c:v>0.0016426667554118326</c:v>
                </c:pt>
                <c:pt idx="6">
                  <c:v>0.01716581277215792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0.008864704863830685</c:v>
                </c:pt>
                <c:pt idx="6">
                  <c:v>0.003680359623333428</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0.007991981604427843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0.006893994646949865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0.0013118922890757929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0.0006739110058994529</c:v>
                </c:pt>
                <c:pt idx="3">
                  <c:v>0.0005063275335957369</c:v>
                </c:pt>
                <c:pt idx="4">
                  <c:v>0.001171915316885769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0.01169541783450998</c:v>
                </c:pt>
                <c:pt idx="1">
                  <c:v>0.0025745601853596235</c:v>
                </c:pt>
                <c:pt idx="2">
                  <c:v>0.003838872258043006</c:v>
                </c:pt>
                <c:pt idx="3">
                  <c:v>0.006579548553133513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0.16645763428569546</c:v>
                </c:pt>
                <c:pt idx="1">
                  <c:v>0.12315911461467965</c:v>
                </c:pt>
                <c:pt idx="2">
                  <c:v>0.026394262595811978</c:v>
                </c:pt>
                <c:pt idx="3">
                  <c:v>0.04170059642321119</c:v>
                </c:pt>
                <c:pt idx="4">
                  <c:v>0.007006119117180325</c:v>
                </c:pt>
                <c:pt idx="5">
                  <c:v>0.0021558818602196027</c:v>
                </c:pt>
                <c:pt idx="6">
                  <c:v>0.0020997530796831748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0.05492171530345138</c:v>
                </c:pt>
                <c:pt idx="1">
                  <c:v>0.08126357518184163</c:v>
                </c:pt>
                <c:pt idx="2">
                  <c:v>0.0016198390333431267</c:v>
                </c:pt>
                <c:pt idx="3">
                  <c:v>0.0008594016828820994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0.05301464028671254</c:v>
                </c:pt>
                <c:pt idx="1">
                  <c:v>0.04126410170266737</c:v>
                </c:pt>
                <c:pt idx="2">
                  <c:v>0.02455370032815051</c:v>
                </c:pt>
                <c:pt idx="3">
                  <c:v>0.0027479170134836243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0.018685554038794017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0.01762628162180999</c:v>
                </c:pt>
                <c:pt idx="1">
                  <c:v>0.01007452128151302</c:v>
                </c:pt>
                <c:pt idx="2">
                  <c:v>0.0009764985615166986</c:v>
                </c:pt>
                <c:pt idx="3">
                  <c:v>0.0059484005477930665</c:v>
                </c:pt>
                <c:pt idx="4">
                  <c:v>0.0012494467384853297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0.0018393471530751234</c:v>
                </c:pt>
                <c:pt idx="1">
                  <c:v>0.0012430309911261195</c:v>
                </c:pt>
                <c:pt idx="3">
                  <c:v>0.0016299952579876995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0.011834538604963007</c:v>
                </c:pt>
                <c:pt idx="1">
                  <c:v>0.0010603337804167036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0.014671598615454718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0.007691073299692082</c:v>
                </c:pt>
                <c:pt idx="6">
                  <c:v>0.00119518651493834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0.20634936048101665</c:v>
                </c:pt>
                <c:pt idx="1">
                  <c:v>0.19470830245296</c:v>
                </c:pt>
                <c:pt idx="2">
                  <c:v>0.03799840246175407</c:v>
                </c:pt>
                <c:pt idx="3">
                  <c:v>0.2642198946810881</c:v>
                </c:pt>
                <c:pt idx="4">
                  <c:v>0.1527909843893449</c:v>
                </c:pt>
                <c:pt idx="5">
                  <c:v>0.018381111293109247</c:v>
                </c:pt>
                <c:pt idx="6">
                  <c:v>0.08408664784372219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0.007461535800017289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0.013976271034793831</c:v>
                </c:pt>
                <c:pt idx="6">
                  <c:v>0.0012859213168592584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0.00414835987715352</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0.0026517432645016517</c:v>
                </c:pt>
                <c:pt idx="4">
                  <c:v>0.0006784457039879892</c:v>
                </c:pt>
                <c:pt idx="6">
                  <c:v>0.0019997816772055685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0.0026517432645016517</c:v>
                </c:pt>
                <c:pt idx="6">
                  <c:v>0.0019985362928608462</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0.03703693861182683</c:v>
                </c:pt>
                <c:pt idx="4">
                  <c:v>0.03160537208273034</c:v>
                </c:pt>
                <c:pt idx="5">
                  <c:v>0.002934773725298629</c:v>
                </c:pt>
                <c:pt idx="6">
                  <c:v>0.005944126136510069</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0.005768713015916729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0.0031607887657487148</c:v>
                </c:pt>
                <c:pt idx="3">
                  <c:v>0.04837554402082686</c:v>
                </c:pt>
                <c:pt idx="4">
                  <c:v>0.12262810372529044</c:v>
                </c:pt>
                <c:pt idx="5">
                  <c:v>0.21957005079659708</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0.040732079361256356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0.008102326808575692</c:v>
                </c:pt>
                <c:pt idx="3">
                  <c:v>0.03916918562131481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0.030648334468520777</c:v>
                </c:pt>
                <c:pt idx="3">
                  <c:v>0.017484358702281023</c:v>
                </c:pt>
                <c:pt idx="4">
                  <c:v>0.012088902638272933</c:v>
                </c:pt>
                <c:pt idx="5">
                  <c:v>0.13227135037236737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0.007874622254900553</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0.0072658667067847325</c:v>
                </c:pt>
                <c:pt idx="3">
                  <c:v>0.003810980813723392</c:v>
                </c:pt>
                <c:pt idx="4">
                  <c:v>0.0020432196819607376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0.0059313445853834785</c:v>
                </c:pt>
                <c:pt idx="3">
                  <c:v>0.003810980813723392</c:v>
                </c:pt>
                <c:pt idx="4">
                  <c:v>0.0020432196819607376</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0.0035567113827713157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0.012725831867163999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0.002184833628921547</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0.09335768983351551</c:v>
                </c:pt>
                <c:pt idx="3">
                  <c:v>0.0012833543223331198</c:v>
                </c:pt>
                <c:pt idx="4">
                  <c:v>0.0010648317203312502</c:v>
                </c:pt>
                <c:pt idx="5">
                  <c:v>0.1189678403319817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0.0267691168430033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1">
                  <c:v>0.0008493697688871372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0.001288730080364051</c:v>
                </c:pt>
                <c:pt idx="3">
                  <c:v>0.006361522945187123</c:v>
                </c:pt>
                <c:pt idx="5">
                  <c:v>0.025806228329711172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0.001288730080364051</c:v>
                </c:pt>
                <c:pt idx="3">
                  <c:v>0.006361522945187123</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0.0046355514652707585</c:v>
                </c:pt>
                <c:pt idx="4">
                  <c:v>0.00783353890702913</c:v>
                </c:pt>
                <c:pt idx="5">
                  <c:v>0.004425190598089573</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0.005933502736417794</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0.010144800947451847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0.008118297126229626</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0.0034268299296152395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0.0015419621661757741</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0.05241828439885039</c:v>
                </c:pt>
                <c:pt idx="4">
                  <c:v>0.13213436575536114</c:v>
                </c:pt>
                <c:pt idx="5">
                  <c:v>0.01732206786493272</c:v>
                </c:pt>
                <c:pt idx="6">
                  <c:v>0.06592753134787477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0.01653326360674325</c:v>
                </c:pt>
                <c:pt idx="5">
                  <c:v>0.002285942448639955</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0.006318125285631463</c:v>
                </c:pt>
                <c:pt idx="4">
                  <c:v>0.0008818758703940275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0.026934503778720295</c:v>
                </c:pt>
                <c:pt idx="4">
                  <c:v>0.02663993448986078</c:v>
                </c:pt>
                <c:pt idx="5">
                  <c:v>0.0019362855030068452</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0.09706521725407592</c:v>
                </c:pt>
                <c:pt idx="4">
                  <c:v>0.08286892610327612</c:v>
                </c:pt>
                <c:pt idx="5">
                  <c:v>0.0040641572851775705</c:v>
                </c:pt>
                <c:pt idx="6">
                  <c:v>0.04994280122772949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0.012185196196158968</c:v>
                </c:pt>
                <c:pt idx="4">
                  <c:v>0.0074217816041207444</c:v>
                </c:pt>
                <c:pt idx="5">
                  <c:v>0.0016855387067375523</c:v>
                </c:pt>
                <c:pt idx="6">
                  <c:v>0.004883276790757637</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0.010061583455267404</c:v>
                </c:pt>
                <c:pt idx="4">
                  <c:v>0.017993207589702825</c:v>
                </c:pt>
                <c:pt idx="5">
                  <c:v>0.0008345853013336351</c:v>
                </c:pt>
                <c:pt idx="6">
                  <c:v>0.0014336194572475535</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0.0092675746486348</c:v>
                </c:pt>
                <c:pt idx="4">
                  <c:v>0.01736377604774507</c:v>
                </c:pt>
                <c:pt idx="5">
                  <c:v>0.0008086258363026837</c:v>
                </c:pt>
                <c:pt idx="6">
                  <c:v>0.0008983212456418029</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0.0009508102788006449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0.0009508102788006449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0.005129779148175012</c:v>
                </c:pt>
                <c:pt idx="5">
                  <c:v>0.0006689736980624177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0.002720099990120545</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0.0009628950042130284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0.0030151024843215945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0.0025444376578649774</c:v>
                </c:pt>
                <c:pt idx="1">
                  <c:v>0.0031654837559785343</c:v>
                </c:pt>
                <c:pt idx="3">
                  <c:v>0.002550158767171827</c:v>
                </c:pt>
                <c:pt idx="6">
                  <c:v>0.0007513216527605166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0.033080445760386795</c:v>
                </c:pt>
                <c:pt idx="1">
                  <c:v>0.034045464200894715</c:v>
                </c:pt>
                <c:pt idx="2">
                  <c:v>0.0036132641452077535</c:v>
                </c:pt>
                <c:pt idx="3">
                  <c:v>0.06493867931236866</c:v>
                </c:pt>
                <c:pt idx="4">
                  <c:v>0.01533674862811337</c:v>
                </c:pt>
                <c:pt idx="5">
                  <c:v>0.0019313663103294148</c:v>
                </c:pt>
                <c:pt idx="6">
                  <c:v>0.0062757094935323035</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0.3495472304315569</c:v>
                </c:pt>
                <c:pt idx="1">
                  <c:v>0.2612660249758486</c:v>
                </c:pt>
                <c:pt idx="2">
                  <c:v>0.06437946287107497</c:v>
                </c:pt>
                <c:pt idx="3">
                  <c:v>0.20927082498692792</c:v>
                </c:pt>
                <c:pt idx="4">
                  <c:v>0.02991176611434467</c:v>
                </c:pt>
                <c:pt idx="5">
                  <c:v>0.01266161410778612</c:v>
                </c:pt>
                <c:pt idx="6">
                  <c:v>0.035407373838832606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0.005978306116918745</c:v>
                </c:pt>
                <c:pt idx="1">
                  <c:v>0.011610659437248313</c:v>
                </c:pt>
                <c:pt idx="2">
                  <c:v>0.008976888996987413</c:v>
                </c:pt>
                <c:pt idx="3">
                  <c:v>0.0007172523646995753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0.00824781657586923</c:v>
                </c:pt>
                <c:pt idx="1">
                  <c:v>0.013501382933519636</c:v>
                </c:pt>
                <c:pt idx="2">
                  <c:v>0.0011336472703081925</c:v>
                </c:pt>
                <c:pt idx="3">
                  <c:v>0.0005878584315974014</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0.0008012680382756997</c:v>
                </c:pt>
                <c:pt idx="1">
                  <c:v>0.000924599530334223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0.03201266271823326</c:v>
                </c:pt>
                <c:pt idx="4">
                  <c:v>0.0016228347784779035</c:v>
                </c:pt>
                <c:pt idx="5">
                  <c:v>0.0006944339020801837</c:v>
                </c:pt>
                <c:pt idx="6">
                  <c:v>0.005713380378072896</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0.004165276660096335</c:v>
                </c:pt>
                <c:pt idx="1">
                  <c:v>0.00363302122926731</c:v>
                </c:pt>
                <c:pt idx="2">
                  <c:v>0.000703325908151189</c:v>
                </c:pt>
                <c:pt idx="3">
                  <c:v>0.006873574846832327</c:v>
                </c:pt>
                <c:pt idx="4">
                  <c:v>0.006267145778388849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0.0011359727068466143</c:v>
                </c:pt>
                <c:pt idx="4">
                  <c:v>0.0007712703936776357</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0.0015688458431643035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0.0028647601524706356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0.0010958926946718405</c:v>
                </c:pt>
                <c:pt idx="4">
                  <c:v>0.01959176876387183</c:v>
                </c:pt>
                <c:pt idx="5">
                  <c:v>0.0007193684997808495</c:v>
                </c:pt>
                <c:pt idx="6">
                  <c:v>0.01201288147034882</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0.0010958926946718405</c:v>
                </c:pt>
                <c:pt idx="4">
                  <c:v>0.01955146058877139</c:v>
                </c:pt>
                <c:pt idx="5">
                  <c:v>0.0006136603121010239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0.023161352181720513</c:v>
                </c:pt>
                <c:pt idx="4">
                  <c:v>0.01479798842438213</c:v>
                </c:pt>
                <c:pt idx="5">
                  <c:v>0.0006963295201984652</c:v>
                </c:pt>
                <c:pt idx="6">
                  <c:v>0.005304005575085035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0.010207937499177663</c:v>
                </c:pt>
                <c:pt idx="4">
                  <c:v>0.00250870490996729</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0.05965574321449163</c:v>
                </c:pt>
                <c:pt idx="1">
                  <c:v>0.06983355347252945</c:v>
                </c:pt>
                <c:pt idx="2">
                  <c:v>0.0163764700442233</c:v>
                </c:pt>
                <c:pt idx="3">
                  <c:v>0.3190266034168615</c:v>
                </c:pt>
                <c:pt idx="4">
                  <c:v>0.3389449232189925</c:v>
                </c:pt>
                <c:pt idx="5">
                  <c:v>0.03479636360013413</c:v>
                </c:pt>
                <c:pt idx="6">
                  <c:v>0.16136634303276748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0.008685381958807617</c:v>
                </c:pt>
                <c:pt idx="4">
                  <c:v>0.003654862809815782</c:v>
                </c:pt>
                <c:pt idx="5">
                  <c:v>0.0007601993200896924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0.008447533364835029</c:v>
                </c:pt>
                <c:pt idx="4">
                  <c:v>0.0036054573225430524</c:v>
                </c:pt>
                <c:pt idx="5">
                  <c:v>0.0007601993200896924</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0.0008726684315829511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5">
                  <c:v>0.0008726684315829511</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0.0007233738238866657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0.0008154748589251016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0.0006004660361686232</c:v>
                </c:pt>
                <c:pt idx="3">
                  <c:v>0.03898267253860994</c:v>
                </c:pt>
                <c:pt idx="4">
                  <c:v>0.0683007308341002</c:v>
                </c:pt>
                <c:pt idx="5">
                  <c:v>0.011028273995328007</c:v>
                </c:pt>
                <c:pt idx="6">
                  <c:v>0.04341060446783807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0.0040347234381277975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0.008817125565622242</c:v>
                </c:pt>
                <c:pt idx="4">
                  <c:v>0.02307463544797493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0.006118226190052804</c:v>
                </c:pt>
                <c:pt idx="3">
                  <c:v>0.0655274509333968</c:v>
                </c:pt>
                <c:pt idx="4">
                  <c:v>0.037613772151909336</c:v>
                </c:pt>
                <c:pt idx="5">
                  <c:v>0.004542024975548391</c:v>
                </c:pt>
                <c:pt idx="6">
                  <c:v>0.03320581508286039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0.0015457411727770247</c:v>
                </c:pt>
                <c:pt idx="5">
                  <c:v>0.0016426243187521482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0.009220011293874222</c:v>
                </c:pt>
                <c:pt idx="4">
                  <c:v>0.007505238812093468</c:v>
                </c:pt>
                <c:pt idx="6">
                  <c:v>0.0006937158777115677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0.0032853400936799348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0.0010879130247426734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0.0014994186198161855</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0.008413556116870034</c:v>
                </c:pt>
                <c:pt idx="1">
                  <c:v>0.000979934826358286</c:v>
                </c:pt>
                <c:pt idx="2">
                  <c:v>0.0009495574375382925</c:v>
                </c:pt>
                <c:pt idx="3">
                  <c:v>0.006112308437511497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0.09506859749560903</c:v>
                </c:pt>
                <c:pt idx="1">
                  <c:v>0.09950297928603674</c:v>
                </c:pt>
                <c:pt idx="2">
                  <c:v>0.021326559468824214</c:v>
                </c:pt>
                <c:pt idx="3">
                  <c:v>0.04864064496037529</c:v>
                </c:pt>
                <c:pt idx="4">
                  <c:v>0.00796247494033846</c:v>
                </c:pt>
                <c:pt idx="5">
                  <c:v>0.00276232276616328</c:v>
                </c:pt>
                <c:pt idx="6">
                  <c:v>0.009404117466138858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0.042939801769624523</c:v>
                </c:pt>
                <c:pt idx="1">
                  <c:v>0.047333613698353136</c:v>
                </c:pt>
                <c:pt idx="2">
                  <c:v>0.0012375199223676357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0.007649090573104395</c:v>
                </c:pt>
                <c:pt idx="1">
                  <c:v>0.051815470780811085</c:v>
                </c:pt>
                <c:pt idx="2">
                  <c:v>0.01594215709113453</c:v>
                </c:pt>
                <c:pt idx="3">
                  <c:v>0.0020468821341739336</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0.009977077690681397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0.01131189182274407</c:v>
                </c:pt>
                <c:pt idx="1">
                  <c:v>0.006896676459028559</c:v>
                </c:pt>
                <c:pt idx="2">
                  <c:v>0.0005509926467823818</c:v>
                </c:pt>
                <c:pt idx="3">
                  <c:v>0.005173668519806229</c:v>
                </c:pt>
                <c:pt idx="4">
                  <c:v>0.0032591965878144944</c:v>
                </c:pt>
                <c:pt idx="5">
                  <c:v>0.0012729457409899137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0.001228755046155319</c:v>
                </c:pt>
                <c:pt idx="1">
                  <c:v>0.0010146510037460652</c:v>
                </c:pt>
                <c:pt idx="3">
                  <c:v>0.0007151970749012828</c:v>
                </c:pt>
                <c:pt idx="4">
                  <c:v>0.0007037623630589666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0.006903454241970187</c:v>
                </c:pt>
                <c:pt idx="1">
                  <c:v>0.0005628323089638882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0.00894645658020113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0.012901108669346153</c:v>
                </c:pt>
                <c:pt idx="6">
                  <c:v>0.005906543535480906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0.015675883902974763</c:v>
                </c:pt>
                <c:pt idx="4">
                  <c:v>0.007811215718171283</c:v>
                </c:pt>
                <c:pt idx="6">
                  <c:v>0.0028058664207819945</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0.20221387220980727</c:v>
                </c:pt>
                <c:pt idx="1">
                  <c:v>0.2107930072873183</c:v>
                </c:pt>
                <c:pt idx="2">
                  <c:v>0.044159218259920335</c:v>
                </c:pt>
                <c:pt idx="3">
                  <c:v>0.22346859162999141</c:v>
                </c:pt>
                <c:pt idx="4">
                  <c:v>0.18575803512433944</c:v>
                </c:pt>
                <c:pt idx="5">
                  <c:v>0.023528004007038382</c:v>
                </c:pt>
                <c:pt idx="6">
                  <c:v>0.11007927148158483</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0.004038506398120113</c:v>
                </c:pt>
                <c:pt idx="4">
                  <c:v>0.0030163437612102514</c:v>
                </c:pt>
                <c:pt idx="6">
                  <c:v>0.0012345104273045833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0.0030908414187188937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0.16003965190514902</c:v>
                </c:pt>
                <c:pt idx="5">
                  <c:v>0.5338050816059688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6">
                  <c:v>0.0008243462681883359</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0.044395012621992636</c:v>
                </c:pt>
                <c:pt idx="4">
                  <c:v>0.06732843068618344</c:v>
                </c:pt>
                <c:pt idx="5">
                  <c:v>0.010452326344932612</c:v>
                </c:pt>
                <c:pt idx="6">
                  <c:v>0.03592770204773146</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0">
                  <c:v>0.011407711693623543</c:v>
                </c:pt>
                <c:pt idx="1">
                  <c:v>0.0008493697688871372</c:v>
                </c:pt>
                <c:pt idx="2">
                  <c:v>0.17522840497178355</c:v>
                </c:pt>
                <c:pt idx="3">
                  <c:v>0.11866978005458788</c:v>
                </c:pt>
                <c:pt idx="4">
                  <c:v>0.15936010900310765</c:v>
                </c:pt>
                <c:pt idx="5">
                  <c:v>0.5180214636360576</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0.00443784683364546</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0.026159071004658415</c:v>
                </c:pt>
                <c:pt idx="4">
                  <c:v>0.006012601386635709</c:v>
                </c:pt>
                <c:pt idx="5">
                  <c:v>0.0005831296785662687</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0.006607205781942899</c:v>
                </c:pt>
                <c:pt idx="3">
                  <c:v>0.07258751816421834</c:v>
                </c:pt>
                <c:pt idx="4">
                  <c:v>0.03552463927982457</c:v>
                </c:pt>
                <c:pt idx="5">
                  <c:v>0.0020458479143510492</c:v>
                </c:pt>
                <c:pt idx="6">
                  <c:v>0.03201392091630478</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0.00298904892629609</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0.010245063770946134</c:v>
                </c:pt>
                <c:pt idx="4">
                  <c:v>0.007007337785007434</c:v>
                </c:pt>
                <c:pt idx="6">
                  <c:v>0.0007289580255027894</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0.00722007466574753</c:v>
                </c:pt>
                <c:pt idx="3">
                  <c:v>0.010451376111653789</c:v>
                </c:pt>
                <c:pt idx="4">
                  <c:v>0.056827098905864515</c:v>
                </c:pt>
                <c:pt idx="5">
                  <c:v>0.008283179865251327</c:v>
                </c:pt>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6"/>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0.0031221707663268918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0.0011940750724650784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0.0016116471109371147</c:v>
                </c:pt>
                <c:pt idx="4">
                  <c:v>0.0006224415657264242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0.008073994047673462</c:v>
                </c:pt>
                <c:pt idx="1">
                  <c:v>0.002302810392097572</c:v>
                </c:pt>
                <c:pt idx="2">
                  <c:v>0.0012653995581036325</c:v>
                </c:pt>
                <c:pt idx="3">
                  <c:v>0.005878714136387112</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0.29899999999999999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0.09977726176470597</c:v>
                </c:pt>
                <c:pt idx="1">
                  <c:v>0.09272115227662658</c:v>
                </c:pt>
                <c:pt idx="2">
                  <c:v>0.01591807565452656</c:v>
                </c:pt>
                <c:pt idx="3">
                  <c:v>0.05096606738742252</c:v>
                </c:pt>
                <c:pt idx="4">
                  <c:v>0.011112999534204167</c:v>
                </c:pt>
                <c:pt idx="5">
                  <c:v>0.0017278374011150542</c:v>
                </c:pt>
                <c:pt idx="6">
                  <c:v>0.003930957001079256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0.03224390871811716</c:v>
                </c:pt>
                <c:pt idx="1">
                  <c:v>0.0552666188302981</c:v>
                </c:pt>
                <c:pt idx="2">
                  <c:v>0.0014257755265727693</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0.027056980596781785</c:v>
                </c:pt>
                <c:pt idx="1">
                  <c:v>0.035376044567647494</c:v>
                </c:pt>
                <c:pt idx="2">
                  <c:v>0.014084415329312514</c:v>
                </c:pt>
                <c:pt idx="3">
                  <c:v>0.0016915217168116641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1.2E-2</c:v>
                </c:pt>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0.010720937057433691</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0.01209102724743606</c:v>
                </c:pt>
                <c:pt idx="1">
                  <c:v>0.006679687233131407</c:v>
                </c:pt>
                <c:pt idx="2">
                  <c:v>0.0013335234811846642</c:v>
                </c:pt>
                <c:pt idx="3">
                  <c:v>0.0053668233913012064</c:v>
                </c:pt>
                <c:pt idx="4">
                  <c:v>0.003176466886033879</c:v>
                </c:pt>
                <c:pt idx="5">
                  <c:v>0.001115209123853713</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0.0014956265841326384</c:v>
                </c:pt>
                <c:pt idx="1">
                  <c:v>0.0009662384112823264</c:v>
                </c:pt>
                <c:pt idx="3">
                  <c:v>0.0010411094227513378</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Mousse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0.007404317499459507</c:v>
                </c:pt>
                <c:pt idx="1">
                  <c:v>0.0006018103543618291</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
                  <c:v>0.24299999999999999</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0.00945212024039693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0.0037898755920737007</c:v>
                </c:pt>
                <c:pt idx="4">
                  <c:v>0.009955503507231643</c:v>
                </c:pt>
                <c:pt idx="6">
                  <c:v>0.005964466899638549</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0.01789649452241687</c:v>
                </c:pt>
                <c:pt idx="4">
                  <c:v>0.007066105412969957</c:v>
                </c:pt>
                <c:pt idx="6">
                  <c:v>0.0030490475398576604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0.21784548162098888</c:v>
                </c:pt>
                <c:pt idx="1">
                  <c:v>0.19705803029226204</c:v>
                </c:pt>
                <c:pt idx="2">
                  <c:v>0.038661870444256057</c:v>
                </c:pt>
                <c:pt idx="3">
                  <c:v>0.26687425042330093</c:v>
                </c:pt>
                <c:pt idx="4">
                  <c:v>0.16205945981518768</c:v>
                </c:pt>
                <c:pt idx="5">
                  <c:v>0.020166137495994756</c:v>
                </c:pt>
                <c:pt idx="6">
                  <c:v>0.0973347699080096</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0.006431160627284236</c:v>
                </c:pt>
                <c:pt idx="4">
                  <c:v>0.0009157419874287814</c:v>
                </c:pt>
                <c:pt idx="6">
                  <c:v>0.001295043783199638</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0" formatCode="0.0%;\-0.0%;0.0%">
                  <c:v>3.1E-2</c:v>
                </c:pt>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2">
                  <c:v>0.003279873699182586</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Sport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3"/>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
                  <c:v>0.104</c:v>
                </c:pt>
                <c:pt idx="6" formatCode="0.0%">
                  <c:v>0.124</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Aerosol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0.04161093211369769</c:v>
                </c:pt>
                <c:pt idx="4">
                  <c:v>0.010432819606717656</c:v>
                </c:pt>
                <c:pt idx="5">
                  <c:v>0.007850626157050703</c:v>
                </c:pt>
                <c:pt idx="6">
                  <c:v>0.011162525945339017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0.00254805973260764</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3" formatCode="0.0%;\-0.0%;0.0%">
                  <c:v>5.5E-2</c:v>
                </c:pt>
                <c:pt idx="6" formatCode="0.0%;\-0.0%;0.0%">
                  <c:v>0.10199999999999999</c:v>
                </c:pt>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0.014825343042511124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0.011990928512807237</c:v>
                </c:pt>
                <c:pt idx="3">
                  <c:v>0.04284660947542722</c:v>
                </c:pt>
                <c:pt idx="4">
                  <c:v>0.007399391986065902</c:v>
                </c:pt>
                <c:pt idx="5">
                  <c:v>0.0016426667554118326</c:v>
                </c:pt>
                <c:pt idx="6">
                  <c:v>0.01716581277215792</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3">
                  <c:v>0.007991981604427843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Locion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Roll-On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4">
                  <c:v>0.0013118922890757929</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Serum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
                  <c:v>9.0999999999999998E-2</c:v>
                </c:pt>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Spray</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0.0006739110058994529</c:v>
                </c:pt>
                <c:pt idx="3">
                  <c:v>0.0005063275335957369</c:v>
                </c:pt>
                <c:pt idx="4">
                  <c:v>0.001171915316885769</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Cosmetics Stick</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0.01169541783450998</c:v>
                </c:pt>
                <c:pt idx="1">
                  <c:v>0.0025745601853596235</c:v>
                </c:pt>
                <c:pt idx="2">
                  <c:v>0.003838872258043006</c:v>
                </c:pt>
                <c:pt idx="3">
                  <c:v>0.006579548553133513</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Aceite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0.16645763428569546</c:v>
                </c:pt>
                <c:pt idx="1">
                  <c:v>0.12315911461467965</c:v>
                </c:pt>
                <c:pt idx="2">
                  <c:v>0.026394262595811978</c:v>
                </c:pt>
                <c:pt idx="3">
                  <c:v>0.04170059642321119</c:v>
                </c:pt>
                <c:pt idx="4">
                  <c:v>0.007006119117180325</c:v>
                </c:pt>
                <c:pt idx="5">
                  <c:v>0.0021558818602196027</c:v>
                </c:pt>
                <c:pt idx="6">
                  <c:v>0.0020997530796831748</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F3-4A4C-B33E-94EFE3C2F04C}"/>
              </c:ext>
            </c:extLst>
          </c:dPt>
          <c:dPt>
            <c:idx val="14"/>
            <c:invertIfNegative val="0"/>
            <c:bubble3D val="0"/>
            <c:extLst>
              <c:ext xmlns:c16="http://schemas.microsoft.com/office/drawing/2014/chart" uri="{C3380CC4-5D6E-409C-BE32-E72D297353CC}">
                <c16:uniqueId val="{00000001-4EF3-4A4C-B33E-94EFE3C2F04C}"/>
              </c:ext>
            </c:extLst>
          </c:dPt>
          <c:dPt>
            <c:idx val="15"/>
            <c:invertIfNegative val="0"/>
            <c:bubble3D val="0"/>
            <c:extLst>
              <c:ext xmlns:c16="http://schemas.microsoft.com/office/drawing/2014/chart" uri="{C3380CC4-5D6E-409C-BE32-E72D297353CC}">
                <c16:uniqueId val="{00000002-4EF3-4A4C-B33E-94EFE3C2F0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4EF3-4A4C-B33E-94EFE3C2F0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extTo"/>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Mainstream</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Sheet1!$A$2:$A$11</c:f>
              <c:strCache>
                <c:ptCount val="10"/>
                <c:pt idx="0">
                  <c:v>2000+ ML</c:v>
                </c:pt>
                <c:pt idx="1">
                  <c:v>1400-1600 ML</c:v>
                </c:pt>
                <c:pt idx="2">
                  <c:v>1200-1400 ML</c:v>
                </c:pt>
                <c:pt idx="3">
                  <c:v>1000-1200 ML</c:v>
                </c:pt>
                <c:pt idx="4">
                  <c:v>700-800 ML</c:v>
                </c:pt>
                <c:pt idx="5">
                  <c:v>600-700 ML</c:v>
                </c:pt>
                <c:pt idx="6">
                  <c:v>500-600 ML</c:v>
                </c:pt>
                <c:pt idx="7">
                  <c:v>400-500 ML</c:v>
                </c:pt>
                <c:pt idx="8">
                  <c:v>300-400 ML</c:v>
                </c:pt>
                <c:pt idx="9">
                  <c:v>0-300 ML</c:v>
                </c:pt>
              </c:strCache>
            </c:strRef>
          </c:cat>
          <c:val>
            <c:numRef>
              <c:f>Sheet1!$B$2:$B$11</c:f>
              <c:numCache>
                <c:formatCode>General</c:formatCode>
                <c:ptCount val="10"/>
                <c:pt idx="6" formatCode="0.0%;\-0.0%;0.0%">
                  <c:v>6.0000000000000001E-3</c:v>
                </c:pt>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Emulsion</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66D-4A78-8CA8-AA03E9034A39}"/>
              </c:ext>
            </c:extLst>
          </c:dPt>
          <c:dPt>
            <c:idx val="14"/>
            <c:invertIfNegative val="0"/>
            <c:bubble3D val="0"/>
            <c:extLst>
              <c:ext xmlns:c16="http://schemas.microsoft.com/office/drawing/2014/chart" uri="{C3380CC4-5D6E-409C-BE32-E72D297353CC}">
                <c16:uniqueId val="{00000001-066D-4A78-8CA8-AA03E9034A39}"/>
              </c:ext>
            </c:extLst>
          </c:dPt>
          <c:dPt>
            <c:idx val="15"/>
            <c:invertIfNegative val="0"/>
            <c:bubble3D val="0"/>
            <c:extLst>
              <c:ext xmlns:c16="http://schemas.microsoft.com/office/drawing/2014/chart" uri="{C3380CC4-5D6E-409C-BE32-E72D297353CC}">
                <c16:uniqueId val="{00000002-066D-4A78-8CA8-AA03E9034A3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066D-4A78-8CA8-AA03E9034A3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7108876626824614"/>
          <c:h val="1"/>
        </c:manualLayout>
      </c:layout>
      <c:barChart>
        <c:barDir val="bar"/>
        <c:grouping val="clustered"/>
        <c:varyColors val="0"/>
        <c:ser>
          <c:idx val="2"/>
          <c:order val="0"/>
          <c:tx>
            <c:strRef>
              <c:f>Sheet1!$B$1</c:f>
              <c:strCache>
                <c:ptCount val="1"/>
                <c:pt idx="0">
                  <c:v>Sun Care</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090-4E17-9290-A5A26918F063}"/>
              </c:ext>
            </c:extLst>
          </c:dPt>
          <c:dPt>
            <c:idx val="14"/>
            <c:invertIfNegative val="0"/>
            <c:bubble3D val="0"/>
            <c:extLst>
              <c:ext xmlns:c16="http://schemas.microsoft.com/office/drawing/2014/chart" uri="{C3380CC4-5D6E-409C-BE32-E72D297353CC}">
                <c16:uniqueId val="{00000001-4090-4E17-9290-A5A26918F063}"/>
              </c:ext>
            </c:extLst>
          </c:dPt>
          <c:dPt>
            <c:idx val="15"/>
            <c:invertIfNegative val="0"/>
            <c:bubble3D val="0"/>
            <c:extLst>
              <c:ext xmlns:c16="http://schemas.microsoft.com/office/drawing/2014/chart" uri="{C3380CC4-5D6E-409C-BE32-E72D297353CC}">
                <c16:uniqueId val="{00000002-4090-4E17-9290-A5A26918F06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0.3671058404049687</c:v>
                </c:pt>
                <c:pt idx="1">
                  <c:v>0.26294885105212656</c:v>
                </c:pt>
                <c:pt idx="2">
                  <c:v>0.06446954855484399</c:v>
                </c:pt>
                <c:pt idx="3">
                  <c:v>0.2118980108288821</c:v>
                </c:pt>
                <c:pt idx="4">
                  <c:v>0.0348912720561147</c:v>
                </c:pt>
                <c:pt idx="5">
                  <c:v>0.01477544887125599</c:v>
                </c:pt>
                <c:pt idx="6">
                  <c:v>0.04391102823180798</c:v>
                </c:pt>
              </c:numCache>
            </c:numRef>
          </c:val>
          <c:extLst>
            <c:ext xmlns:c16="http://schemas.microsoft.com/office/drawing/2014/chart" uri="{C3380CC4-5D6E-409C-BE32-E72D297353CC}">
              <c16:uniqueId val="{00000003-4090-4E17-9290-A5A26918F06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6E3-4AB9-A012-FCFDD5EBF9B3}"/>
              </c:ext>
            </c:extLst>
          </c:dPt>
          <c:dPt>
            <c:idx val="14"/>
            <c:invertIfNegative val="0"/>
            <c:bubble3D val="0"/>
            <c:extLst>
              <c:ext xmlns:c16="http://schemas.microsoft.com/office/drawing/2014/chart" uri="{C3380CC4-5D6E-409C-BE32-E72D297353CC}">
                <c16:uniqueId val="{00000001-E6E3-4AB9-A012-FCFDD5EBF9B3}"/>
              </c:ext>
            </c:extLst>
          </c:dPt>
          <c:dPt>
            <c:idx val="15"/>
            <c:invertIfNegative val="0"/>
            <c:bubble3D val="0"/>
            <c:extLst>
              <c:ext xmlns:c16="http://schemas.microsoft.com/office/drawing/2014/chart" uri="{C3380CC4-5D6E-409C-BE32-E72D297353CC}">
                <c16:uniqueId val="{00000002-E6E3-4AB9-A012-FCFDD5EBF9B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0.05492171530345138</c:v>
                </c:pt>
                <c:pt idx="1">
                  <c:v>0.08126357518184163</c:v>
                </c:pt>
                <c:pt idx="2">
                  <c:v>0.0016198390333431267</c:v>
                </c:pt>
                <c:pt idx="3">
                  <c:v>0.0008594016828820994</c:v>
                </c:pt>
              </c:numCache>
            </c:numRef>
          </c:val>
          <c:extLst>
            <c:ext xmlns:c16="http://schemas.microsoft.com/office/drawing/2014/chart" uri="{C3380CC4-5D6E-409C-BE32-E72D297353CC}">
              <c16:uniqueId val="{00000005-E6E3-4AB9-A012-FCFDD5EBF9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Fluido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658-4A60-A99C-4F7EA000EF8E}"/>
              </c:ext>
            </c:extLst>
          </c:dPt>
          <c:dPt>
            <c:idx val="14"/>
            <c:invertIfNegative val="0"/>
            <c:bubble3D val="0"/>
            <c:extLst>
              <c:ext xmlns:c16="http://schemas.microsoft.com/office/drawing/2014/chart" uri="{C3380CC4-5D6E-409C-BE32-E72D297353CC}">
                <c16:uniqueId val="{00000001-C658-4A60-A99C-4F7EA000EF8E}"/>
              </c:ext>
            </c:extLst>
          </c:dPt>
          <c:dPt>
            <c:idx val="15"/>
            <c:invertIfNegative val="0"/>
            <c:bubble3D val="0"/>
            <c:extLst>
              <c:ext xmlns:c16="http://schemas.microsoft.com/office/drawing/2014/chart" uri="{C3380CC4-5D6E-409C-BE32-E72D297353CC}">
                <c16:uniqueId val="{00000002-C658-4A60-A99C-4F7EA000EF8E}"/>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658-4A60-A99C-4F7EA000EF8E}"/>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342-4F23-A6C1-C4519D871796}"/>
              </c:ext>
            </c:extLst>
          </c:dPt>
          <c:dPt>
            <c:idx val="14"/>
            <c:invertIfNegative val="0"/>
            <c:bubble3D val="0"/>
            <c:extLst>
              <c:ext xmlns:c16="http://schemas.microsoft.com/office/drawing/2014/chart" uri="{C3380CC4-5D6E-409C-BE32-E72D297353CC}">
                <c16:uniqueId val="{00000001-3342-4F23-A6C1-C4519D871796}"/>
              </c:ext>
            </c:extLst>
          </c:dPt>
          <c:dPt>
            <c:idx val="15"/>
            <c:invertIfNegative val="0"/>
            <c:bubble3D val="0"/>
            <c:extLst>
              <c:ext xmlns:c16="http://schemas.microsoft.com/office/drawing/2014/chart" uri="{C3380CC4-5D6E-409C-BE32-E72D297353CC}">
                <c16:uniqueId val="{00000002-3342-4F23-A6C1-C4519D87179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0.05301464028671254</c:v>
                </c:pt>
                <c:pt idx="1">
                  <c:v>0.04126410170266737</c:v>
                </c:pt>
                <c:pt idx="2">
                  <c:v>0.02455370032815051</c:v>
                </c:pt>
                <c:pt idx="3">
                  <c:v>0.0027479170134836243</c:v>
                </c:pt>
              </c:numCache>
            </c:numRef>
          </c:val>
          <c:extLst>
            <c:ext xmlns:c16="http://schemas.microsoft.com/office/drawing/2014/chart" uri="{C3380CC4-5D6E-409C-BE32-E72D297353CC}">
              <c16:uniqueId val="{00000005-3342-4F23-A6C1-C4519D87179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2D1D-4EA2-9470-072E92F5B0A6}"/>
              </c:ext>
            </c:extLst>
          </c:dPt>
          <c:dPt>
            <c:idx val="14"/>
            <c:invertIfNegative val="0"/>
            <c:bubble3D val="0"/>
            <c:extLst>
              <c:ext xmlns:c16="http://schemas.microsoft.com/office/drawing/2014/chart" uri="{C3380CC4-5D6E-409C-BE32-E72D297353CC}">
                <c16:uniqueId val="{00000001-2D1D-4EA2-9470-072E92F5B0A6}"/>
              </c:ext>
            </c:extLst>
          </c:dPt>
          <c:dPt>
            <c:idx val="15"/>
            <c:invertIfNegative val="0"/>
            <c:bubble3D val="0"/>
            <c:extLst>
              <c:ext xmlns:c16="http://schemas.microsoft.com/office/drawing/2014/chart" uri="{C3380CC4-5D6E-409C-BE32-E72D297353CC}">
                <c16:uniqueId val="{00000002-2D1D-4EA2-9470-072E92F5B0A6}"/>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2D1D-4EA2-9470-072E92F5B0A6}"/>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9B5-49B1-8FFD-2A151524B551}"/>
              </c:ext>
            </c:extLst>
          </c:dPt>
          <c:dPt>
            <c:idx val="14"/>
            <c:invertIfNegative val="0"/>
            <c:bubble3D val="0"/>
            <c:extLst>
              <c:ext xmlns:c16="http://schemas.microsoft.com/office/drawing/2014/chart" uri="{C3380CC4-5D6E-409C-BE32-E72D297353CC}">
                <c16:uniqueId val="{00000001-89B5-49B1-8FFD-2A151524B551}"/>
              </c:ext>
            </c:extLst>
          </c:dPt>
          <c:dPt>
            <c:idx val="15"/>
            <c:invertIfNegative val="0"/>
            <c:bubble3D val="0"/>
            <c:extLst>
              <c:ext xmlns:c16="http://schemas.microsoft.com/office/drawing/2014/chart" uri="{C3380CC4-5D6E-409C-BE32-E72D297353CC}">
                <c16:uniqueId val="{00000002-89B5-49B1-8FFD-2A151524B551}"/>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0.018685554038794017</c:v>
                </c:pt>
              </c:numCache>
            </c:numRef>
          </c:val>
          <c:extLst>
            <c:ext xmlns:c16="http://schemas.microsoft.com/office/drawing/2014/chart" uri="{C3380CC4-5D6E-409C-BE32-E72D297353CC}">
              <c16:uniqueId val="{00000005-89B5-49B1-8FFD-2A151524B551}"/>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Gel-Crema</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7552-4B7C-9479-E26C13836C92}"/>
              </c:ext>
            </c:extLst>
          </c:dPt>
          <c:dPt>
            <c:idx val="14"/>
            <c:invertIfNegative val="0"/>
            <c:bubble3D val="0"/>
            <c:extLst>
              <c:ext xmlns:c16="http://schemas.microsoft.com/office/drawing/2014/chart" uri="{C3380CC4-5D6E-409C-BE32-E72D297353CC}">
                <c16:uniqueId val="{00000001-7552-4B7C-9479-E26C13836C92}"/>
              </c:ext>
            </c:extLst>
          </c:dPt>
          <c:dPt>
            <c:idx val="15"/>
            <c:invertIfNegative val="0"/>
            <c:bubble3D val="0"/>
            <c:extLst>
              <c:ext xmlns:c16="http://schemas.microsoft.com/office/drawing/2014/chart" uri="{C3380CC4-5D6E-409C-BE32-E72D297353CC}">
                <c16:uniqueId val="{00000002-7552-4B7C-9479-E26C13836C92}"/>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7552-4B7C-9479-E26C13836C92}"/>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2EC-49A1-A3AC-1FF19B73EC98}"/>
              </c:ext>
            </c:extLst>
          </c:dPt>
          <c:dPt>
            <c:idx val="14"/>
            <c:invertIfNegative val="0"/>
            <c:bubble3D val="0"/>
            <c:extLst>
              <c:ext xmlns:c16="http://schemas.microsoft.com/office/drawing/2014/chart" uri="{C3380CC4-5D6E-409C-BE32-E72D297353CC}">
                <c16:uniqueId val="{00000001-A2EC-49A1-A3AC-1FF19B73EC98}"/>
              </c:ext>
            </c:extLst>
          </c:dPt>
          <c:dPt>
            <c:idx val="15"/>
            <c:invertIfNegative val="0"/>
            <c:bubble3D val="0"/>
            <c:extLst>
              <c:ext xmlns:c16="http://schemas.microsoft.com/office/drawing/2014/chart" uri="{C3380CC4-5D6E-409C-BE32-E72D297353CC}">
                <c16:uniqueId val="{00000002-A2EC-49A1-A3AC-1FF19B73EC98}"/>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pt idx="0">
                  <c:v>0.01762628162180999</c:v>
                </c:pt>
                <c:pt idx="1">
                  <c:v>0.01007452128151302</c:v>
                </c:pt>
                <c:pt idx="2">
                  <c:v>0.0009764985615166986</c:v>
                </c:pt>
                <c:pt idx="3">
                  <c:v>0.0059484005477930665</c:v>
                </c:pt>
                <c:pt idx="4">
                  <c:v>0.0012494467384853297</c:v>
                </c:pt>
              </c:numCache>
            </c:numRef>
          </c:val>
          <c:extLst>
            <c:ext xmlns:c16="http://schemas.microsoft.com/office/drawing/2014/chart" uri="{C3380CC4-5D6E-409C-BE32-E72D297353CC}">
              <c16:uniqueId val="{00000005-A2EC-49A1-A3AC-1FF19B73EC9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r"/>
        <c:numFmt formatCode="General" sourceLinked="1"/>
        <c:majorTickMark val="out"/>
        <c:minorTickMark val="none"/>
        <c:tickLblPos val="none"/>
        <c:crossAx val="283319136"/>
        <c:crosses val="autoZero"/>
        <c:auto val="1"/>
        <c:lblAlgn val="ctr"/>
        <c:lblOffset val="100"/>
        <c:noMultiLvlLbl val="0"/>
      </c:catAx>
      <c:valAx>
        <c:axId val="283319136"/>
        <c:scaling>
          <c:orientation val="maxMin"/>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Derma Liquido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C3D-461F-BD06-452D2CA23A8C}"/>
              </c:ext>
            </c:extLst>
          </c:dPt>
          <c:dPt>
            <c:idx val="14"/>
            <c:invertIfNegative val="0"/>
            <c:bubble3D val="0"/>
            <c:extLst>
              <c:ext xmlns:c16="http://schemas.microsoft.com/office/drawing/2014/chart" uri="{C3380CC4-5D6E-409C-BE32-E72D297353CC}">
                <c16:uniqueId val="{00000001-CC3D-461F-BD06-452D2CA23A8C}"/>
              </c:ext>
            </c:extLst>
          </c:dPt>
          <c:dPt>
            <c:idx val="15"/>
            <c:invertIfNegative val="0"/>
            <c:bubble3D val="0"/>
            <c:extLst>
              <c:ext xmlns:c16="http://schemas.microsoft.com/office/drawing/2014/chart" uri="{C3380CC4-5D6E-409C-BE32-E72D297353CC}">
                <c16:uniqueId val="{00000002-CC3D-461F-BD06-452D2CA23A8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Sheet1!$B$2:$B$8</c:f>
              <c:numCache>
                <c:formatCode>General</c:formatCode>
                <c:ptCount val="7"/>
              </c:numCache>
            </c:numRef>
          </c:val>
          <c:extLst>
            <c:ext xmlns:c16="http://schemas.microsoft.com/office/drawing/2014/chart" uri="{C3380CC4-5D6E-409C-BE32-E72D297353CC}">
              <c16:uniqueId val="{00000005-CC3D-461F-BD06-452D2CA23A8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03/07/2025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805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7/3/2025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7/3/2025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7/3/2025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7/3/2025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7/3/2025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 Id="rId7" Type="http://schemas.openxmlformats.org/officeDocument/2006/relationships/chart" Target="../charts/chart101.xml"/><Relationship Id="rId8" Type="http://schemas.openxmlformats.org/officeDocument/2006/relationships/chart" Target="../charts/chart102.xml"/><Relationship Id="rId9" Type="http://schemas.openxmlformats.org/officeDocument/2006/relationships/chart" Target="../charts/chart103.xml"/><Relationship Id="rId10" Type="http://schemas.openxmlformats.org/officeDocument/2006/relationships/chart" Target="../charts/chart104.xml"/><Relationship Id="rId11" Type="http://schemas.openxmlformats.org/officeDocument/2006/relationships/chart" Target="../charts/chart105.xml"/><Relationship Id="rId12" Type="http://schemas.openxmlformats.org/officeDocument/2006/relationships/chart" Target="../charts/chart106.xml"/><Relationship Id="rId13" Type="http://schemas.openxmlformats.org/officeDocument/2006/relationships/chart" Target="../charts/chart107.xml"/><Relationship Id="rId14" Type="http://schemas.openxmlformats.org/officeDocument/2006/relationships/chart" Target="../charts/chart108.xml"/><Relationship Id="rId15" Type="http://schemas.openxmlformats.org/officeDocument/2006/relationships/chart" Target="../charts/chart109.xml"/><Relationship Id="rId16" Type="http://schemas.openxmlformats.org/officeDocument/2006/relationships/chart" Target="../charts/chart1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0.xml"/><Relationship Id="rId7" Type="http://schemas.openxmlformats.org/officeDocument/2006/relationships/chart" Target="../charts/chart1091.xml"/><Relationship Id="rId8" Type="http://schemas.openxmlformats.org/officeDocument/2006/relationships/chart" Target="../charts/chart1092.xml"/><Relationship Id="rId9" Type="http://schemas.openxmlformats.org/officeDocument/2006/relationships/chart" Target="../charts/chart1093.xml"/><Relationship Id="rId10" Type="http://schemas.openxmlformats.org/officeDocument/2006/relationships/chart" Target="../charts/chart1094.xml"/><Relationship Id="rId11" Type="http://schemas.openxmlformats.org/officeDocument/2006/relationships/chart" Target="../charts/chart1095.xml"/><Relationship Id="rId12" Type="http://schemas.openxmlformats.org/officeDocument/2006/relationships/chart" Target="../charts/chart1096.xml"/><Relationship Id="rId13" Type="http://schemas.openxmlformats.org/officeDocument/2006/relationships/chart" Target="../charts/chart1097.xml"/><Relationship Id="rId14" Type="http://schemas.openxmlformats.org/officeDocument/2006/relationships/chart" Target="../charts/chart1098.xml"/><Relationship Id="rId15" Type="http://schemas.openxmlformats.org/officeDocument/2006/relationships/chart" Target="../charts/chart1099.xml"/><Relationship Id="rId16" Type="http://schemas.openxmlformats.org/officeDocument/2006/relationships/chart" Target="../charts/chart1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01.xml"/><Relationship Id="rId7" Type="http://schemas.openxmlformats.org/officeDocument/2006/relationships/chart" Target="../charts/chart1102.xml"/><Relationship Id="rId8" Type="http://schemas.openxmlformats.org/officeDocument/2006/relationships/chart" Target="../charts/chart1103.xml"/><Relationship Id="rId9" Type="http://schemas.openxmlformats.org/officeDocument/2006/relationships/chart" Target="../charts/chart1104.xml"/><Relationship Id="rId10" Type="http://schemas.openxmlformats.org/officeDocument/2006/relationships/chart" Target="../charts/chart1105.xml"/><Relationship Id="rId11" Type="http://schemas.openxmlformats.org/officeDocument/2006/relationships/chart" Target="../charts/chart1106.xml"/><Relationship Id="rId12" Type="http://schemas.openxmlformats.org/officeDocument/2006/relationships/chart" Target="../charts/chart1107.xml"/><Relationship Id="rId13" Type="http://schemas.openxmlformats.org/officeDocument/2006/relationships/chart" Target="../charts/chart1108.xml"/><Relationship Id="rId14" Type="http://schemas.openxmlformats.org/officeDocument/2006/relationships/chart" Target="../charts/chart1109.xml"/><Relationship Id="rId15" Type="http://schemas.openxmlformats.org/officeDocument/2006/relationships/chart" Target="../charts/chart1110.xml"/><Relationship Id="rId16" Type="http://schemas.openxmlformats.org/officeDocument/2006/relationships/chart" Target="../charts/chart111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2.xml"/><Relationship Id="rId7" Type="http://schemas.openxmlformats.org/officeDocument/2006/relationships/chart" Target="../charts/chart1113.xml"/><Relationship Id="rId8" Type="http://schemas.openxmlformats.org/officeDocument/2006/relationships/chart" Target="../charts/chart1114.xml"/><Relationship Id="rId9" Type="http://schemas.openxmlformats.org/officeDocument/2006/relationships/chart" Target="../charts/chart1115.xml"/><Relationship Id="rId10" Type="http://schemas.openxmlformats.org/officeDocument/2006/relationships/chart" Target="../charts/chart1116.xml"/><Relationship Id="rId11" Type="http://schemas.openxmlformats.org/officeDocument/2006/relationships/chart" Target="../charts/chart1117.xml"/><Relationship Id="rId12" Type="http://schemas.openxmlformats.org/officeDocument/2006/relationships/chart" Target="../charts/chart1118.xml"/><Relationship Id="rId13" Type="http://schemas.openxmlformats.org/officeDocument/2006/relationships/chart" Target="../charts/chart1119.xml"/><Relationship Id="rId14" Type="http://schemas.openxmlformats.org/officeDocument/2006/relationships/chart" Target="../charts/chart1120.xml"/><Relationship Id="rId15" Type="http://schemas.openxmlformats.org/officeDocument/2006/relationships/chart" Target="../charts/chart1121.xml"/><Relationship Id="rId16" Type="http://schemas.openxmlformats.org/officeDocument/2006/relationships/chart" Target="../charts/chart112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3.xml"/><Relationship Id="rId7" Type="http://schemas.openxmlformats.org/officeDocument/2006/relationships/chart" Target="../charts/chart1124.xml"/><Relationship Id="rId8" Type="http://schemas.openxmlformats.org/officeDocument/2006/relationships/chart" Target="../charts/chart1125.xml"/><Relationship Id="rId9" Type="http://schemas.openxmlformats.org/officeDocument/2006/relationships/chart" Target="../charts/chart1126.xml"/><Relationship Id="rId10" Type="http://schemas.openxmlformats.org/officeDocument/2006/relationships/chart" Target="../charts/chart1127.xml"/><Relationship Id="rId11" Type="http://schemas.openxmlformats.org/officeDocument/2006/relationships/chart" Target="../charts/chart1128.xml"/><Relationship Id="rId12" Type="http://schemas.openxmlformats.org/officeDocument/2006/relationships/chart" Target="../charts/chart1129.xml"/><Relationship Id="rId13" Type="http://schemas.openxmlformats.org/officeDocument/2006/relationships/chart" Target="../charts/chart1130.xml"/><Relationship Id="rId14" Type="http://schemas.openxmlformats.org/officeDocument/2006/relationships/chart" Target="../charts/chart1131.xml"/><Relationship Id="rId15" Type="http://schemas.openxmlformats.org/officeDocument/2006/relationships/chart" Target="../charts/chart1132.xml"/><Relationship Id="rId16" Type="http://schemas.openxmlformats.org/officeDocument/2006/relationships/chart" Target="../charts/chart113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34.xml"/><Relationship Id="rId7" Type="http://schemas.openxmlformats.org/officeDocument/2006/relationships/chart" Target="../charts/chart1135.xml"/><Relationship Id="rId8" Type="http://schemas.openxmlformats.org/officeDocument/2006/relationships/chart" Target="../charts/chart1136.xml"/><Relationship Id="rId9" Type="http://schemas.openxmlformats.org/officeDocument/2006/relationships/chart" Target="../charts/chart1137.xml"/><Relationship Id="rId10" Type="http://schemas.openxmlformats.org/officeDocument/2006/relationships/chart" Target="../charts/chart1138.xml"/><Relationship Id="rId11" Type="http://schemas.openxmlformats.org/officeDocument/2006/relationships/chart" Target="../charts/chart1139.xml"/><Relationship Id="rId12" Type="http://schemas.openxmlformats.org/officeDocument/2006/relationships/chart" Target="../charts/chart1140.xml"/><Relationship Id="rId13" Type="http://schemas.openxmlformats.org/officeDocument/2006/relationships/chart" Target="../charts/chart1141.xml"/><Relationship Id="rId14" Type="http://schemas.openxmlformats.org/officeDocument/2006/relationships/chart" Target="../charts/chart1142.xml"/><Relationship Id="rId15" Type="http://schemas.openxmlformats.org/officeDocument/2006/relationships/chart" Target="../charts/chart1143.xml"/><Relationship Id="rId16" Type="http://schemas.openxmlformats.org/officeDocument/2006/relationships/chart" Target="../charts/chart114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45.xml"/><Relationship Id="rId7" Type="http://schemas.openxmlformats.org/officeDocument/2006/relationships/chart" Target="../charts/chart1146.xml"/><Relationship Id="rId8" Type="http://schemas.openxmlformats.org/officeDocument/2006/relationships/chart" Target="../charts/chart1147.xml"/><Relationship Id="rId9" Type="http://schemas.openxmlformats.org/officeDocument/2006/relationships/chart" Target="../charts/chart1148.xml"/><Relationship Id="rId10" Type="http://schemas.openxmlformats.org/officeDocument/2006/relationships/chart" Target="../charts/chart1149.xml"/><Relationship Id="rId11" Type="http://schemas.openxmlformats.org/officeDocument/2006/relationships/chart" Target="../charts/chart1150.xml"/><Relationship Id="rId12" Type="http://schemas.openxmlformats.org/officeDocument/2006/relationships/chart" Target="../charts/chart1151.xml"/><Relationship Id="rId13" Type="http://schemas.openxmlformats.org/officeDocument/2006/relationships/chart" Target="../charts/chart1152.xml"/><Relationship Id="rId14" Type="http://schemas.openxmlformats.org/officeDocument/2006/relationships/chart" Target="../charts/chart1153.xml"/><Relationship Id="rId15" Type="http://schemas.openxmlformats.org/officeDocument/2006/relationships/chart" Target="../charts/chart1154.xml"/><Relationship Id="rId16" Type="http://schemas.openxmlformats.org/officeDocument/2006/relationships/chart" Target="../charts/chart1155.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xml"/><Relationship Id="rId7" Type="http://schemas.openxmlformats.org/officeDocument/2006/relationships/chart" Target="../charts/chart112.xml"/><Relationship Id="rId8" Type="http://schemas.openxmlformats.org/officeDocument/2006/relationships/chart" Target="../charts/chart113.xml"/><Relationship Id="rId9" Type="http://schemas.openxmlformats.org/officeDocument/2006/relationships/chart" Target="../charts/chart114.xml"/><Relationship Id="rId10" Type="http://schemas.openxmlformats.org/officeDocument/2006/relationships/chart" Target="../charts/chart115.xml"/><Relationship Id="rId11" Type="http://schemas.openxmlformats.org/officeDocument/2006/relationships/chart" Target="../charts/chart116.xml"/><Relationship Id="rId12" Type="http://schemas.openxmlformats.org/officeDocument/2006/relationships/chart" Target="../charts/chart117.xml"/><Relationship Id="rId13" Type="http://schemas.openxmlformats.org/officeDocument/2006/relationships/chart" Target="../charts/chart118.xml"/><Relationship Id="rId14" Type="http://schemas.openxmlformats.org/officeDocument/2006/relationships/chart" Target="../charts/chart119.xml"/><Relationship Id="rId15" Type="http://schemas.openxmlformats.org/officeDocument/2006/relationships/chart" Target="../charts/chart120.xml"/><Relationship Id="rId16" Type="http://schemas.openxmlformats.org/officeDocument/2006/relationships/chart" Target="../charts/chart121.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2.xml"/><Relationship Id="rId7" Type="http://schemas.openxmlformats.org/officeDocument/2006/relationships/chart" Target="../charts/chart123.xml"/><Relationship Id="rId8" Type="http://schemas.openxmlformats.org/officeDocument/2006/relationships/chart" Target="../charts/chart124.xml"/><Relationship Id="rId9" Type="http://schemas.openxmlformats.org/officeDocument/2006/relationships/chart" Target="../charts/chart125.xml"/><Relationship Id="rId10" Type="http://schemas.openxmlformats.org/officeDocument/2006/relationships/chart" Target="../charts/chart126.xml"/><Relationship Id="rId11" Type="http://schemas.openxmlformats.org/officeDocument/2006/relationships/chart" Target="../charts/chart127.xml"/><Relationship Id="rId12" Type="http://schemas.openxmlformats.org/officeDocument/2006/relationships/chart" Target="../charts/chart128.xml"/><Relationship Id="rId13" Type="http://schemas.openxmlformats.org/officeDocument/2006/relationships/chart" Target="../charts/chart129.xml"/><Relationship Id="rId14" Type="http://schemas.openxmlformats.org/officeDocument/2006/relationships/chart" Target="../charts/chart130.xml"/><Relationship Id="rId15" Type="http://schemas.openxmlformats.org/officeDocument/2006/relationships/chart" Target="../charts/chart131.xml"/><Relationship Id="rId16" Type="http://schemas.openxmlformats.org/officeDocument/2006/relationships/chart" Target="../charts/chart132.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4.xml"/><Relationship Id="rId7" Type="http://schemas.openxmlformats.org/officeDocument/2006/relationships/chart" Target="../charts/chart145.xml"/><Relationship Id="rId8" Type="http://schemas.openxmlformats.org/officeDocument/2006/relationships/chart" Target="../charts/chart146.xml"/><Relationship Id="rId9" Type="http://schemas.openxmlformats.org/officeDocument/2006/relationships/chart" Target="../charts/chart147.xml"/><Relationship Id="rId10" Type="http://schemas.openxmlformats.org/officeDocument/2006/relationships/chart" Target="../charts/chart148.xml"/><Relationship Id="rId11" Type="http://schemas.openxmlformats.org/officeDocument/2006/relationships/chart" Target="../charts/chart149.xml"/><Relationship Id="rId12" Type="http://schemas.openxmlformats.org/officeDocument/2006/relationships/chart" Target="../charts/chart150.xml"/><Relationship Id="rId13" Type="http://schemas.openxmlformats.org/officeDocument/2006/relationships/chart" Target="../charts/chart151.xml"/><Relationship Id="rId14" Type="http://schemas.openxmlformats.org/officeDocument/2006/relationships/chart" Target="../charts/chart152.xml"/><Relationship Id="rId15" Type="http://schemas.openxmlformats.org/officeDocument/2006/relationships/chart" Target="../charts/chart153.xml"/><Relationship Id="rId16" Type="http://schemas.openxmlformats.org/officeDocument/2006/relationships/chart" Target="../charts/chart154.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5.xml"/><Relationship Id="rId7" Type="http://schemas.openxmlformats.org/officeDocument/2006/relationships/chart" Target="../charts/chart156.xml"/><Relationship Id="rId8" Type="http://schemas.openxmlformats.org/officeDocument/2006/relationships/chart" Target="../charts/chart157.xml"/><Relationship Id="rId9" Type="http://schemas.openxmlformats.org/officeDocument/2006/relationships/chart" Target="../charts/chart158.xml"/><Relationship Id="rId10" Type="http://schemas.openxmlformats.org/officeDocument/2006/relationships/chart" Target="../charts/chart159.xml"/><Relationship Id="rId11" Type="http://schemas.openxmlformats.org/officeDocument/2006/relationships/chart" Target="../charts/chart160.xml"/><Relationship Id="rId12" Type="http://schemas.openxmlformats.org/officeDocument/2006/relationships/chart" Target="../charts/chart161.xml"/><Relationship Id="rId13" Type="http://schemas.openxmlformats.org/officeDocument/2006/relationships/chart" Target="../charts/chart162.xml"/><Relationship Id="rId14" Type="http://schemas.openxmlformats.org/officeDocument/2006/relationships/chart" Target="../charts/chart163.xml"/><Relationship Id="rId15" Type="http://schemas.openxmlformats.org/officeDocument/2006/relationships/chart" Target="../charts/chart164.xml"/><Relationship Id="rId16" Type="http://schemas.openxmlformats.org/officeDocument/2006/relationships/chart" Target="../charts/chart165.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 Id="rId7" Type="http://schemas.openxmlformats.org/officeDocument/2006/relationships/chart" Target="../charts/chart167.xml"/><Relationship Id="rId8" Type="http://schemas.openxmlformats.org/officeDocument/2006/relationships/chart" Target="../charts/chart168.xml"/><Relationship Id="rId9" Type="http://schemas.openxmlformats.org/officeDocument/2006/relationships/chart" Target="../charts/chart169.xml"/><Relationship Id="rId10" Type="http://schemas.openxmlformats.org/officeDocument/2006/relationships/chart" Target="../charts/chart170.xml"/><Relationship Id="rId11" Type="http://schemas.openxmlformats.org/officeDocument/2006/relationships/chart" Target="../charts/chart171.xml"/><Relationship Id="rId12" Type="http://schemas.openxmlformats.org/officeDocument/2006/relationships/chart" Target="../charts/chart172.xml"/><Relationship Id="rId13" Type="http://schemas.openxmlformats.org/officeDocument/2006/relationships/chart" Target="../charts/chart173.xml"/><Relationship Id="rId14" Type="http://schemas.openxmlformats.org/officeDocument/2006/relationships/chart" Target="../charts/chart174.xml"/><Relationship Id="rId15" Type="http://schemas.openxmlformats.org/officeDocument/2006/relationships/chart" Target="../charts/chart175.xml"/><Relationship Id="rId16" Type="http://schemas.openxmlformats.org/officeDocument/2006/relationships/chart" Target="../charts/chart176.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7.xml"/><Relationship Id="rId7" Type="http://schemas.openxmlformats.org/officeDocument/2006/relationships/chart" Target="../charts/chart178.xml"/><Relationship Id="rId8" Type="http://schemas.openxmlformats.org/officeDocument/2006/relationships/chart" Target="../charts/chart179.xml"/><Relationship Id="rId9" Type="http://schemas.openxmlformats.org/officeDocument/2006/relationships/chart" Target="../charts/chart180.xml"/><Relationship Id="rId10" Type="http://schemas.openxmlformats.org/officeDocument/2006/relationships/chart" Target="../charts/chart181.xml"/><Relationship Id="rId11" Type="http://schemas.openxmlformats.org/officeDocument/2006/relationships/chart" Target="../charts/chart182.xml"/><Relationship Id="rId12" Type="http://schemas.openxmlformats.org/officeDocument/2006/relationships/chart" Target="../charts/chart183.xml"/><Relationship Id="rId13" Type="http://schemas.openxmlformats.org/officeDocument/2006/relationships/chart" Target="../charts/chart184.xml"/><Relationship Id="rId14" Type="http://schemas.openxmlformats.org/officeDocument/2006/relationships/chart" Target="../charts/chart185.xml"/><Relationship Id="rId15" Type="http://schemas.openxmlformats.org/officeDocument/2006/relationships/chart" Target="../charts/chart186.xml"/><Relationship Id="rId16" Type="http://schemas.openxmlformats.org/officeDocument/2006/relationships/chart" Target="../charts/chart187.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8.xml"/><Relationship Id="rId7" Type="http://schemas.openxmlformats.org/officeDocument/2006/relationships/chart" Target="../charts/chart189.xml"/><Relationship Id="rId8" Type="http://schemas.openxmlformats.org/officeDocument/2006/relationships/chart" Target="../charts/chart190.xml"/><Relationship Id="rId9" Type="http://schemas.openxmlformats.org/officeDocument/2006/relationships/chart" Target="../charts/chart191.xml"/><Relationship Id="rId10" Type="http://schemas.openxmlformats.org/officeDocument/2006/relationships/chart" Target="../charts/chart192.xml"/><Relationship Id="rId11" Type="http://schemas.openxmlformats.org/officeDocument/2006/relationships/chart" Target="../charts/chart193.xml"/><Relationship Id="rId12" Type="http://schemas.openxmlformats.org/officeDocument/2006/relationships/chart" Target="../charts/chart194.xml"/><Relationship Id="rId13" Type="http://schemas.openxmlformats.org/officeDocument/2006/relationships/chart" Target="../charts/chart195.xml"/><Relationship Id="rId14" Type="http://schemas.openxmlformats.org/officeDocument/2006/relationships/chart" Target="../charts/chart196.xml"/><Relationship Id="rId15" Type="http://schemas.openxmlformats.org/officeDocument/2006/relationships/chart" Target="../charts/chart197.xml"/><Relationship Id="rId16" Type="http://schemas.openxmlformats.org/officeDocument/2006/relationships/chart" Target="../charts/chart198.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9.xml"/><Relationship Id="rId7" Type="http://schemas.openxmlformats.org/officeDocument/2006/relationships/chart" Target="../charts/chart200.xml"/><Relationship Id="rId8" Type="http://schemas.openxmlformats.org/officeDocument/2006/relationships/chart" Target="../charts/chart201.xml"/><Relationship Id="rId9" Type="http://schemas.openxmlformats.org/officeDocument/2006/relationships/chart" Target="../charts/chart202.xml"/><Relationship Id="rId10" Type="http://schemas.openxmlformats.org/officeDocument/2006/relationships/chart" Target="../charts/chart203.xml"/><Relationship Id="rId11" Type="http://schemas.openxmlformats.org/officeDocument/2006/relationships/chart" Target="../charts/chart204.xml"/><Relationship Id="rId12" Type="http://schemas.openxmlformats.org/officeDocument/2006/relationships/chart" Target="../charts/chart205.xml"/><Relationship Id="rId13" Type="http://schemas.openxmlformats.org/officeDocument/2006/relationships/chart" Target="../charts/chart206.xml"/><Relationship Id="rId14" Type="http://schemas.openxmlformats.org/officeDocument/2006/relationships/chart" Target="../charts/chart207.xml"/><Relationship Id="rId15" Type="http://schemas.openxmlformats.org/officeDocument/2006/relationships/chart" Target="../charts/chart208.xml"/><Relationship Id="rId16" Type="http://schemas.openxmlformats.org/officeDocument/2006/relationships/chart" Target="../charts/chart20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xml"/><Relationship Id="rId7" Type="http://schemas.openxmlformats.org/officeDocument/2006/relationships/chart" Target="../charts/chart13.xml"/><Relationship Id="rId8" Type="http://schemas.openxmlformats.org/officeDocument/2006/relationships/chart" Target="../charts/chart14.xml"/><Relationship Id="rId9" Type="http://schemas.openxmlformats.org/officeDocument/2006/relationships/chart" Target="../charts/chart15.xml"/><Relationship Id="rId10" Type="http://schemas.openxmlformats.org/officeDocument/2006/relationships/chart" Target="../charts/chart16.xml"/><Relationship Id="rId11" Type="http://schemas.openxmlformats.org/officeDocument/2006/relationships/chart" Target="../charts/chart17.xml"/><Relationship Id="rId12" Type="http://schemas.openxmlformats.org/officeDocument/2006/relationships/chart" Target="../charts/chart18.xml"/><Relationship Id="rId13" Type="http://schemas.openxmlformats.org/officeDocument/2006/relationships/chart" Target="../charts/chart19.xml"/><Relationship Id="rId14" Type="http://schemas.openxmlformats.org/officeDocument/2006/relationships/chart" Target="../charts/chart20.xml"/><Relationship Id="rId15" Type="http://schemas.openxmlformats.org/officeDocument/2006/relationships/chart" Target="../charts/chart21.xml"/><Relationship Id="rId16" Type="http://schemas.openxmlformats.org/officeDocument/2006/relationships/chart" Target="../charts/chart2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0.xml"/><Relationship Id="rId7" Type="http://schemas.openxmlformats.org/officeDocument/2006/relationships/chart" Target="../charts/chart211.xml"/><Relationship Id="rId8" Type="http://schemas.openxmlformats.org/officeDocument/2006/relationships/chart" Target="../charts/chart212.xml"/><Relationship Id="rId9" Type="http://schemas.openxmlformats.org/officeDocument/2006/relationships/chart" Target="../charts/chart213.xml"/><Relationship Id="rId10" Type="http://schemas.openxmlformats.org/officeDocument/2006/relationships/chart" Target="../charts/chart214.xml"/><Relationship Id="rId11" Type="http://schemas.openxmlformats.org/officeDocument/2006/relationships/chart" Target="../charts/chart215.xml"/><Relationship Id="rId12" Type="http://schemas.openxmlformats.org/officeDocument/2006/relationships/chart" Target="../charts/chart216.xml"/><Relationship Id="rId13" Type="http://schemas.openxmlformats.org/officeDocument/2006/relationships/chart" Target="../charts/chart217.xml"/><Relationship Id="rId14" Type="http://schemas.openxmlformats.org/officeDocument/2006/relationships/chart" Target="../charts/chart218.xml"/><Relationship Id="rId15" Type="http://schemas.openxmlformats.org/officeDocument/2006/relationships/chart" Target="../charts/chart219.xml"/><Relationship Id="rId16" Type="http://schemas.openxmlformats.org/officeDocument/2006/relationships/chart" Target="../charts/chart22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1.xml"/><Relationship Id="rId7" Type="http://schemas.openxmlformats.org/officeDocument/2006/relationships/chart" Target="../charts/chart222.xml"/><Relationship Id="rId8" Type="http://schemas.openxmlformats.org/officeDocument/2006/relationships/chart" Target="../charts/chart223.xml"/><Relationship Id="rId9" Type="http://schemas.openxmlformats.org/officeDocument/2006/relationships/chart" Target="../charts/chart224.xml"/><Relationship Id="rId10" Type="http://schemas.openxmlformats.org/officeDocument/2006/relationships/chart" Target="../charts/chart225.xml"/><Relationship Id="rId11" Type="http://schemas.openxmlformats.org/officeDocument/2006/relationships/chart" Target="../charts/chart226.xml"/><Relationship Id="rId12" Type="http://schemas.openxmlformats.org/officeDocument/2006/relationships/chart" Target="../charts/chart227.xml"/><Relationship Id="rId13" Type="http://schemas.openxmlformats.org/officeDocument/2006/relationships/chart" Target="../charts/chart228.xml"/><Relationship Id="rId14" Type="http://schemas.openxmlformats.org/officeDocument/2006/relationships/chart" Target="../charts/chart229.xml"/><Relationship Id="rId15" Type="http://schemas.openxmlformats.org/officeDocument/2006/relationships/chart" Target="../charts/chart230.xml"/><Relationship Id="rId16" Type="http://schemas.openxmlformats.org/officeDocument/2006/relationships/chart" Target="../charts/chart231.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2.xml"/><Relationship Id="rId7" Type="http://schemas.openxmlformats.org/officeDocument/2006/relationships/chart" Target="../charts/chart233.xml"/><Relationship Id="rId8" Type="http://schemas.openxmlformats.org/officeDocument/2006/relationships/chart" Target="../charts/chart234.xml"/><Relationship Id="rId9" Type="http://schemas.openxmlformats.org/officeDocument/2006/relationships/chart" Target="../charts/chart235.xml"/><Relationship Id="rId10" Type="http://schemas.openxmlformats.org/officeDocument/2006/relationships/chart" Target="../charts/chart236.xml"/><Relationship Id="rId11" Type="http://schemas.openxmlformats.org/officeDocument/2006/relationships/chart" Target="../charts/chart237.xml"/><Relationship Id="rId12" Type="http://schemas.openxmlformats.org/officeDocument/2006/relationships/chart" Target="../charts/chart238.xml"/><Relationship Id="rId13" Type="http://schemas.openxmlformats.org/officeDocument/2006/relationships/chart" Target="../charts/chart239.xml"/><Relationship Id="rId14" Type="http://schemas.openxmlformats.org/officeDocument/2006/relationships/chart" Target="../charts/chart240.xml"/><Relationship Id="rId15" Type="http://schemas.openxmlformats.org/officeDocument/2006/relationships/chart" Target="../charts/chart241.xml"/><Relationship Id="rId16" Type="http://schemas.openxmlformats.org/officeDocument/2006/relationships/chart" Target="../charts/chart242.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3.xml"/><Relationship Id="rId7" Type="http://schemas.openxmlformats.org/officeDocument/2006/relationships/chart" Target="../charts/chart244.xml"/><Relationship Id="rId8" Type="http://schemas.openxmlformats.org/officeDocument/2006/relationships/chart" Target="../charts/chart245.xml"/><Relationship Id="rId9" Type="http://schemas.openxmlformats.org/officeDocument/2006/relationships/chart" Target="../charts/chart246.xml"/><Relationship Id="rId10" Type="http://schemas.openxmlformats.org/officeDocument/2006/relationships/chart" Target="../charts/chart247.xml"/><Relationship Id="rId11" Type="http://schemas.openxmlformats.org/officeDocument/2006/relationships/chart" Target="../charts/chart248.xml"/><Relationship Id="rId12" Type="http://schemas.openxmlformats.org/officeDocument/2006/relationships/chart" Target="../charts/chart249.xml"/><Relationship Id="rId13" Type="http://schemas.openxmlformats.org/officeDocument/2006/relationships/chart" Target="../charts/chart250.xml"/><Relationship Id="rId14" Type="http://schemas.openxmlformats.org/officeDocument/2006/relationships/chart" Target="../charts/chart251.xml"/><Relationship Id="rId15" Type="http://schemas.openxmlformats.org/officeDocument/2006/relationships/chart" Target="../charts/chart252.xml"/><Relationship Id="rId16" Type="http://schemas.openxmlformats.org/officeDocument/2006/relationships/chart" Target="../charts/chart253.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4.xml"/><Relationship Id="rId7" Type="http://schemas.openxmlformats.org/officeDocument/2006/relationships/chart" Target="../charts/chart255.xml"/><Relationship Id="rId8" Type="http://schemas.openxmlformats.org/officeDocument/2006/relationships/chart" Target="../charts/chart256.xml"/><Relationship Id="rId9" Type="http://schemas.openxmlformats.org/officeDocument/2006/relationships/chart" Target="../charts/chart257.xml"/><Relationship Id="rId10" Type="http://schemas.openxmlformats.org/officeDocument/2006/relationships/chart" Target="../charts/chart258.xml"/><Relationship Id="rId11" Type="http://schemas.openxmlformats.org/officeDocument/2006/relationships/chart" Target="../charts/chart259.xml"/><Relationship Id="rId12" Type="http://schemas.openxmlformats.org/officeDocument/2006/relationships/chart" Target="../charts/chart260.xml"/><Relationship Id="rId13" Type="http://schemas.openxmlformats.org/officeDocument/2006/relationships/chart" Target="../charts/chart261.xml"/><Relationship Id="rId14" Type="http://schemas.openxmlformats.org/officeDocument/2006/relationships/chart" Target="../charts/chart262.xml"/><Relationship Id="rId15" Type="http://schemas.openxmlformats.org/officeDocument/2006/relationships/chart" Target="../charts/chart263.xml"/><Relationship Id="rId16" Type="http://schemas.openxmlformats.org/officeDocument/2006/relationships/chart" Target="../charts/chart264.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6.xml"/><Relationship Id="rId7" Type="http://schemas.openxmlformats.org/officeDocument/2006/relationships/chart" Target="../charts/chart277.xml"/><Relationship Id="rId8" Type="http://schemas.openxmlformats.org/officeDocument/2006/relationships/chart" Target="../charts/chart278.xml"/><Relationship Id="rId9" Type="http://schemas.openxmlformats.org/officeDocument/2006/relationships/chart" Target="../charts/chart279.xml"/><Relationship Id="rId10" Type="http://schemas.openxmlformats.org/officeDocument/2006/relationships/chart" Target="../charts/chart280.xml"/><Relationship Id="rId11" Type="http://schemas.openxmlformats.org/officeDocument/2006/relationships/chart" Target="../charts/chart281.xml"/><Relationship Id="rId12" Type="http://schemas.openxmlformats.org/officeDocument/2006/relationships/chart" Target="../charts/chart282.xml"/><Relationship Id="rId13" Type="http://schemas.openxmlformats.org/officeDocument/2006/relationships/chart" Target="../charts/chart283.xml"/><Relationship Id="rId14" Type="http://schemas.openxmlformats.org/officeDocument/2006/relationships/chart" Target="../charts/chart284.xml"/><Relationship Id="rId15" Type="http://schemas.openxmlformats.org/officeDocument/2006/relationships/chart" Target="../charts/chart285.xml"/><Relationship Id="rId16" Type="http://schemas.openxmlformats.org/officeDocument/2006/relationships/chart" Target="../charts/chart286.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7.xml"/><Relationship Id="rId7" Type="http://schemas.openxmlformats.org/officeDocument/2006/relationships/chart" Target="../charts/chart288.xml"/><Relationship Id="rId8" Type="http://schemas.openxmlformats.org/officeDocument/2006/relationships/chart" Target="../charts/chart289.xml"/><Relationship Id="rId9" Type="http://schemas.openxmlformats.org/officeDocument/2006/relationships/chart" Target="../charts/chart290.xml"/><Relationship Id="rId10" Type="http://schemas.openxmlformats.org/officeDocument/2006/relationships/chart" Target="../charts/chart291.xml"/><Relationship Id="rId11" Type="http://schemas.openxmlformats.org/officeDocument/2006/relationships/chart" Target="../charts/chart292.xml"/><Relationship Id="rId12" Type="http://schemas.openxmlformats.org/officeDocument/2006/relationships/chart" Target="../charts/chart293.xml"/><Relationship Id="rId13" Type="http://schemas.openxmlformats.org/officeDocument/2006/relationships/chart" Target="../charts/chart294.xml"/><Relationship Id="rId14" Type="http://schemas.openxmlformats.org/officeDocument/2006/relationships/chart" Target="../charts/chart295.xml"/><Relationship Id="rId15" Type="http://schemas.openxmlformats.org/officeDocument/2006/relationships/chart" Target="../charts/chart296.xml"/><Relationship Id="rId16" Type="http://schemas.openxmlformats.org/officeDocument/2006/relationships/chart" Target="../charts/chart297.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8.xml"/><Relationship Id="rId7" Type="http://schemas.openxmlformats.org/officeDocument/2006/relationships/chart" Target="../charts/chart299.xml"/><Relationship Id="rId8" Type="http://schemas.openxmlformats.org/officeDocument/2006/relationships/chart" Target="../charts/chart300.xml"/><Relationship Id="rId9" Type="http://schemas.openxmlformats.org/officeDocument/2006/relationships/chart" Target="../charts/chart301.xml"/><Relationship Id="rId10" Type="http://schemas.openxmlformats.org/officeDocument/2006/relationships/chart" Target="../charts/chart302.xml"/><Relationship Id="rId11" Type="http://schemas.openxmlformats.org/officeDocument/2006/relationships/chart" Target="../charts/chart303.xml"/><Relationship Id="rId12" Type="http://schemas.openxmlformats.org/officeDocument/2006/relationships/chart" Target="../charts/chart304.xml"/><Relationship Id="rId13" Type="http://schemas.openxmlformats.org/officeDocument/2006/relationships/chart" Target="../charts/chart305.xml"/><Relationship Id="rId14" Type="http://schemas.openxmlformats.org/officeDocument/2006/relationships/chart" Target="../charts/chart306.xml"/><Relationship Id="rId15" Type="http://schemas.openxmlformats.org/officeDocument/2006/relationships/chart" Target="../charts/chart307.xml"/><Relationship Id="rId16" Type="http://schemas.openxmlformats.org/officeDocument/2006/relationships/chart" Target="../charts/chart308.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9.xml"/><Relationship Id="rId7" Type="http://schemas.openxmlformats.org/officeDocument/2006/relationships/chart" Target="../charts/chart310.xml"/><Relationship Id="rId8" Type="http://schemas.openxmlformats.org/officeDocument/2006/relationships/chart" Target="../charts/chart311.xml"/><Relationship Id="rId9" Type="http://schemas.openxmlformats.org/officeDocument/2006/relationships/chart" Target="../charts/chart312.xml"/><Relationship Id="rId10" Type="http://schemas.openxmlformats.org/officeDocument/2006/relationships/chart" Target="../charts/chart313.xml"/><Relationship Id="rId11" Type="http://schemas.openxmlformats.org/officeDocument/2006/relationships/chart" Target="../charts/chart314.xml"/><Relationship Id="rId12" Type="http://schemas.openxmlformats.org/officeDocument/2006/relationships/chart" Target="../charts/chart315.xml"/><Relationship Id="rId13" Type="http://schemas.openxmlformats.org/officeDocument/2006/relationships/chart" Target="../charts/chart316.xml"/><Relationship Id="rId14" Type="http://schemas.openxmlformats.org/officeDocument/2006/relationships/chart" Target="../charts/chart317.xml"/><Relationship Id="rId15" Type="http://schemas.openxmlformats.org/officeDocument/2006/relationships/chart" Target="../charts/chart318.xml"/><Relationship Id="rId16" Type="http://schemas.openxmlformats.org/officeDocument/2006/relationships/chart" Target="../charts/chart31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xml"/><Relationship Id="rId7" Type="http://schemas.openxmlformats.org/officeDocument/2006/relationships/chart" Target="../charts/chart24.xml"/><Relationship Id="rId8" Type="http://schemas.openxmlformats.org/officeDocument/2006/relationships/chart" Target="../charts/chart25.xml"/><Relationship Id="rId9" Type="http://schemas.openxmlformats.org/officeDocument/2006/relationships/chart" Target="../charts/chart26.xml"/><Relationship Id="rId10" Type="http://schemas.openxmlformats.org/officeDocument/2006/relationships/chart" Target="../charts/chart27.xml"/><Relationship Id="rId11" Type="http://schemas.openxmlformats.org/officeDocument/2006/relationships/chart" Target="../charts/chart28.xml"/><Relationship Id="rId12" Type="http://schemas.openxmlformats.org/officeDocument/2006/relationships/chart" Target="../charts/chart29.xml"/><Relationship Id="rId13" Type="http://schemas.openxmlformats.org/officeDocument/2006/relationships/chart" Target="../charts/chart30.xml"/><Relationship Id="rId14" Type="http://schemas.openxmlformats.org/officeDocument/2006/relationships/chart" Target="../charts/chart31.xml"/><Relationship Id="rId15" Type="http://schemas.openxmlformats.org/officeDocument/2006/relationships/chart" Target="../charts/chart32.xml"/><Relationship Id="rId16" Type="http://schemas.openxmlformats.org/officeDocument/2006/relationships/chart" Target="../charts/chart3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0.xml"/><Relationship Id="rId7" Type="http://schemas.openxmlformats.org/officeDocument/2006/relationships/chart" Target="../charts/chart321.xml"/><Relationship Id="rId8" Type="http://schemas.openxmlformats.org/officeDocument/2006/relationships/chart" Target="../charts/chart322.xml"/><Relationship Id="rId9" Type="http://schemas.openxmlformats.org/officeDocument/2006/relationships/chart" Target="../charts/chart323.xml"/><Relationship Id="rId10" Type="http://schemas.openxmlformats.org/officeDocument/2006/relationships/chart" Target="../charts/chart324.xml"/><Relationship Id="rId11" Type="http://schemas.openxmlformats.org/officeDocument/2006/relationships/chart" Target="../charts/chart325.xml"/><Relationship Id="rId12" Type="http://schemas.openxmlformats.org/officeDocument/2006/relationships/chart" Target="../charts/chart326.xml"/><Relationship Id="rId13" Type="http://schemas.openxmlformats.org/officeDocument/2006/relationships/chart" Target="../charts/chart327.xml"/><Relationship Id="rId14" Type="http://schemas.openxmlformats.org/officeDocument/2006/relationships/chart" Target="../charts/chart328.xml"/><Relationship Id="rId15" Type="http://schemas.openxmlformats.org/officeDocument/2006/relationships/chart" Target="../charts/chart329.xml"/><Relationship Id="rId16" Type="http://schemas.openxmlformats.org/officeDocument/2006/relationships/chart" Target="../charts/chart33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1.xml"/><Relationship Id="rId7" Type="http://schemas.openxmlformats.org/officeDocument/2006/relationships/chart" Target="../charts/chart332.xml"/><Relationship Id="rId8" Type="http://schemas.openxmlformats.org/officeDocument/2006/relationships/chart" Target="../charts/chart333.xml"/><Relationship Id="rId9" Type="http://schemas.openxmlformats.org/officeDocument/2006/relationships/chart" Target="../charts/chart334.xml"/><Relationship Id="rId10" Type="http://schemas.openxmlformats.org/officeDocument/2006/relationships/chart" Target="../charts/chart335.xml"/><Relationship Id="rId11" Type="http://schemas.openxmlformats.org/officeDocument/2006/relationships/chart" Target="../charts/chart336.xml"/><Relationship Id="rId12" Type="http://schemas.openxmlformats.org/officeDocument/2006/relationships/chart" Target="../charts/chart337.xml"/><Relationship Id="rId13" Type="http://schemas.openxmlformats.org/officeDocument/2006/relationships/chart" Target="../charts/chart338.xml"/><Relationship Id="rId14" Type="http://schemas.openxmlformats.org/officeDocument/2006/relationships/chart" Target="../charts/chart339.xml"/><Relationship Id="rId15" Type="http://schemas.openxmlformats.org/officeDocument/2006/relationships/chart" Target="../charts/chart340.xml"/><Relationship Id="rId16" Type="http://schemas.openxmlformats.org/officeDocument/2006/relationships/chart" Target="../charts/chart341.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2.xml"/><Relationship Id="rId7" Type="http://schemas.openxmlformats.org/officeDocument/2006/relationships/chart" Target="../charts/chart343.xml"/><Relationship Id="rId8" Type="http://schemas.openxmlformats.org/officeDocument/2006/relationships/chart" Target="../charts/chart344.xml"/><Relationship Id="rId9" Type="http://schemas.openxmlformats.org/officeDocument/2006/relationships/chart" Target="../charts/chart345.xml"/><Relationship Id="rId10" Type="http://schemas.openxmlformats.org/officeDocument/2006/relationships/chart" Target="../charts/chart346.xml"/><Relationship Id="rId11" Type="http://schemas.openxmlformats.org/officeDocument/2006/relationships/chart" Target="../charts/chart347.xml"/><Relationship Id="rId12" Type="http://schemas.openxmlformats.org/officeDocument/2006/relationships/chart" Target="../charts/chart348.xml"/><Relationship Id="rId13" Type="http://schemas.openxmlformats.org/officeDocument/2006/relationships/chart" Target="../charts/chart349.xml"/><Relationship Id="rId14" Type="http://schemas.openxmlformats.org/officeDocument/2006/relationships/chart" Target="../charts/chart350.xml"/><Relationship Id="rId15" Type="http://schemas.openxmlformats.org/officeDocument/2006/relationships/chart" Target="../charts/chart351.xml"/><Relationship Id="rId16" Type="http://schemas.openxmlformats.org/officeDocument/2006/relationships/chart" Target="../charts/chart352.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3.xml"/><Relationship Id="rId7" Type="http://schemas.openxmlformats.org/officeDocument/2006/relationships/chart" Target="../charts/chart354.xml"/><Relationship Id="rId8" Type="http://schemas.openxmlformats.org/officeDocument/2006/relationships/chart" Target="../charts/chart355.xml"/><Relationship Id="rId9" Type="http://schemas.openxmlformats.org/officeDocument/2006/relationships/chart" Target="../charts/chart356.xml"/><Relationship Id="rId10" Type="http://schemas.openxmlformats.org/officeDocument/2006/relationships/chart" Target="../charts/chart357.xml"/><Relationship Id="rId11" Type="http://schemas.openxmlformats.org/officeDocument/2006/relationships/chart" Target="../charts/chart358.xml"/><Relationship Id="rId12" Type="http://schemas.openxmlformats.org/officeDocument/2006/relationships/chart" Target="../charts/chart359.xml"/><Relationship Id="rId13" Type="http://schemas.openxmlformats.org/officeDocument/2006/relationships/chart" Target="../charts/chart360.xml"/><Relationship Id="rId14" Type="http://schemas.openxmlformats.org/officeDocument/2006/relationships/chart" Target="../charts/chart361.xml"/><Relationship Id="rId15" Type="http://schemas.openxmlformats.org/officeDocument/2006/relationships/chart" Target="../charts/chart362.xml"/><Relationship Id="rId16" Type="http://schemas.openxmlformats.org/officeDocument/2006/relationships/chart" Target="../charts/chart363.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4.xml"/><Relationship Id="rId7" Type="http://schemas.openxmlformats.org/officeDocument/2006/relationships/chart" Target="../charts/chart365.xml"/><Relationship Id="rId8" Type="http://schemas.openxmlformats.org/officeDocument/2006/relationships/chart" Target="../charts/chart366.xml"/><Relationship Id="rId9" Type="http://schemas.openxmlformats.org/officeDocument/2006/relationships/chart" Target="../charts/chart367.xml"/><Relationship Id="rId10" Type="http://schemas.openxmlformats.org/officeDocument/2006/relationships/chart" Target="../charts/chart368.xml"/><Relationship Id="rId11" Type="http://schemas.openxmlformats.org/officeDocument/2006/relationships/chart" Target="../charts/chart369.xml"/><Relationship Id="rId12" Type="http://schemas.openxmlformats.org/officeDocument/2006/relationships/chart" Target="../charts/chart370.xml"/><Relationship Id="rId13" Type="http://schemas.openxmlformats.org/officeDocument/2006/relationships/chart" Target="../charts/chart371.xml"/><Relationship Id="rId14" Type="http://schemas.openxmlformats.org/officeDocument/2006/relationships/chart" Target="../charts/chart372.xml"/><Relationship Id="rId15" Type="http://schemas.openxmlformats.org/officeDocument/2006/relationships/chart" Target="../charts/chart373.xml"/><Relationship Id="rId16" Type="http://schemas.openxmlformats.org/officeDocument/2006/relationships/chart" Target="../charts/chart374.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5.xml"/><Relationship Id="rId7" Type="http://schemas.openxmlformats.org/officeDocument/2006/relationships/chart" Target="../charts/chart376.xml"/><Relationship Id="rId8" Type="http://schemas.openxmlformats.org/officeDocument/2006/relationships/chart" Target="../charts/chart377.xml"/><Relationship Id="rId9" Type="http://schemas.openxmlformats.org/officeDocument/2006/relationships/chart" Target="../charts/chart378.xml"/><Relationship Id="rId10" Type="http://schemas.openxmlformats.org/officeDocument/2006/relationships/chart" Target="../charts/chart379.xml"/><Relationship Id="rId11" Type="http://schemas.openxmlformats.org/officeDocument/2006/relationships/chart" Target="../charts/chart380.xml"/><Relationship Id="rId12" Type="http://schemas.openxmlformats.org/officeDocument/2006/relationships/chart" Target="../charts/chart381.xml"/><Relationship Id="rId13" Type="http://schemas.openxmlformats.org/officeDocument/2006/relationships/chart" Target="../charts/chart382.xml"/><Relationship Id="rId14" Type="http://schemas.openxmlformats.org/officeDocument/2006/relationships/chart" Target="../charts/chart383.xml"/><Relationship Id="rId15" Type="http://schemas.openxmlformats.org/officeDocument/2006/relationships/chart" Target="../charts/chart384.xml"/><Relationship Id="rId16" Type="http://schemas.openxmlformats.org/officeDocument/2006/relationships/chart" Target="../charts/chart385.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6.xml"/><Relationship Id="rId7" Type="http://schemas.openxmlformats.org/officeDocument/2006/relationships/chart" Target="../charts/chart387.xml"/><Relationship Id="rId8" Type="http://schemas.openxmlformats.org/officeDocument/2006/relationships/chart" Target="../charts/chart388.xml"/><Relationship Id="rId9" Type="http://schemas.openxmlformats.org/officeDocument/2006/relationships/chart" Target="../charts/chart389.xml"/><Relationship Id="rId10" Type="http://schemas.openxmlformats.org/officeDocument/2006/relationships/chart" Target="../charts/chart390.xml"/><Relationship Id="rId11" Type="http://schemas.openxmlformats.org/officeDocument/2006/relationships/chart" Target="../charts/chart391.xml"/><Relationship Id="rId12" Type="http://schemas.openxmlformats.org/officeDocument/2006/relationships/chart" Target="../charts/chart392.xml"/><Relationship Id="rId13" Type="http://schemas.openxmlformats.org/officeDocument/2006/relationships/chart" Target="../charts/chart393.xml"/><Relationship Id="rId14" Type="http://schemas.openxmlformats.org/officeDocument/2006/relationships/chart" Target="../charts/chart394.xml"/><Relationship Id="rId15" Type="http://schemas.openxmlformats.org/officeDocument/2006/relationships/chart" Target="../charts/chart395.xml"/><Relationship Id="rId16" Type="http://schemas.openxmlformats.org/officeDocument/2006/relationships/chart" Target="../charts/chart396.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8.xml"/><Relationship Id="rId7" Type="http://schemas.openxmlformats.org/officeDocument/2006/relationships/chart" Target="../charts/chart409.xml"/><Relationship Id="rId8" Type="http://schemas.openxmlformats.org/officeDocument/2006/relationships/chart" Target="../charts/chart410.xml"/><Relationship Id="rId9" Type="http://schemas.openxmlformats.org/officeDocument/2006/relationships/chart" Target="../charts/chart411.xml"/><Relationship Id="rId10" Type="http://schemas.openxmlformats.org/officeDocument/2006/relationships/chart" Target="../charts/chart412.xml"/><Relationship Id="rId11" Type="http://schemas.openxmlformats.org/officeDocument/2006/relationships/chart" Target="../charts/chart413.xml"/><Relationship Id="rId12" Type="http://schemas.openxmlformats.org/officeDocument/2006/relationships/chart" Target="../charts/chart414.xml"/><Relationship Id="rId13" Type="http://schemas.openxmlformats.org/officeDocument/2006/relationships/chart" Target="../charts/chart415.xml"/><Relationship Id="rId14" Type="http://schemas.openxmlformats.org/officeDocument/2006/relationships/chart" Target="../charts/chart416.xml"/><Relationship Id="rId15" Type="http://schemas.openxmlformats.org/officeDocument/2006/relationships/chart" Target="../charts/chart417.xml"/><Relationship Id="rId16" Type="http://schemas.openxmlformats.org/officeDocument/2006/relationships/chart" Target="../charts/chart418.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9.xml"/><Relationship Id="rId7" Type="http://schemas.openxmlformats.org/officeDocument/2006/relationships/chart" Target="../charts/chart420.xml"/><Relationship Id="rId8" Type="http://schemas.openxmlformats.org/officeDocument/2006/relationships/chart" Target="../charts/chart421.xml"/><Relationship Id="rId9" Type="http://schemas.openxmlformats.org/officeDocument/2006/relationships/chart" Target="../charts/chart422.xml"/><Relationship Id="rId10" Type="http://schemas.openxmlformats.org/officeDocument/2006/relationships/chart" Target="../charts/chart423.xml"/><Relationship Id="rId11" Type="http://schemas.openxmlformats.org/officeDocument/2006/relationships/chart" Target="../charts/chart424.xml"/><Relationship Id="rId12" Type="http://schemas.openxmlformats.org/officeDocument/2006/relationships/chart" Target="../charts/chart425.xml"/><Relationship Id="rId13" Type="http://schemas.openxmlformats.org/officeDocument/2006/relationships/chart" Target="../charts/chart426.xml"/><Relationship Id="rId14" Type="http://schemas.openxmlformats.org/officeDocument/2006/relationships/chart" Target="../charts/chart427.xml"/><Relationship Id="rId15" Type="http://schemas.openxmlformats.org/officeDocument/2006/relationships/chart" Target="../charts/chart428.xml"/><Relationship Id="rId16" Type="http://schemas.openxmlformats.org/officeDocument/2006/relationships/chart" Target="../charts/chart429.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xml"/><Relationship Id="rId7" Type="http://schemas.openxmlformats.org/officeDocument/2006/relationships/chart" Target="../charts/chart35.xml"/><Relationship Id="rId8" Type="http://schemas.openxmlformats.org/officeDocument/2006/relationships/chart" Target="../charts/chart36.xml"/><Relationship Id="rId9" Type="http://schemas.openxmlformats.org/officeDocument/2006/relationships/chart" Target="../charts/chart37.xml"/><Relationship Id="rId10" Type="http://schemas.openxmlformats.org/officeDocument/2006/relationships/chart" Target="../charts/chart38.xml"/><Relationship Id="rId11" Type="http://schemas.openxmlformats.org/officeDocument/2006/relationships/chart" Target="../charts/chart39.xml"/><Relationship Id="rId12" Type="http://schemas.openxmlformats.org/officeDocument/2006/relationships/chart" Target="../charts/chart40.xml"/><Relationship Id="rId13" Type="http://schemas.openxmlformats.org/officeDocument/2006/relationships/chart" Target="../charts/chart41.xml"/><Relationship Id="rId14" Type="http://schemas.openxmlformats.org/officeDocument/2006/relationships/chart" Target="../charts/chart42.xml"/><Relationship Id="rId15" Type="http://schemas.openxmlformats.org/officeDocument/2006/relationships/chart" Target="../charts/chart43.xml"/><Relationship Id="rId16" Type="http://schemas.openxmlformats.org/officeDocument/2006/relationships/chart" Target="../charts/chart4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0.xml"/><Relationship Id="rId7" Type="http://schemas.openxmlformats.org/officeDocument/2006/relationships/chart" Target="../charts/chart431.xml"/><Relationship Id="rId8" Type="http://schemas.openxmlformats.org/officeDocument/2006/relationships/chart" Target="../charts/chart432.xml"/><Relationship Id="rId9" Type="http://schemas.openxmlformats.org/officeDocument/2006/relationships/chart" Target="../charts/chart433.xml"/><Relationship Id="rId10" Type="http://schemas.openxmlformats.org/officeDocument/2006/relationships/chart" Target="../charts/chart434.xml"/><Relationship Id="rId11" Type="http://schemas.openxmlformats.org/officeDocument/2006/relationships/chart" Target="../charts/chart435.xml"/><Relationship Id="rId12" Type="http://schemas.openxmlformats.org/officeDocument/2006/relationships/chart" Target="../charts/chart436.xml"/><Relationship Id="rId13" Type="http://schemas.openxmlformats.org/officeDocument/2006/relationships/chart" Target="../charts/chart437.xml"/><Relationship Id="rId14" Type="http://schemas.openxmlformats.org/officeDocument/2006/relationships/chart" Target="../charts/chart438.xml"/><Relationship Id="rId15" Type="http://schemas.openxmlformats.org/officeDocument/2006/relationships/chart" Target="../charts/chart439.xml"/><Relationship Id="rId16" Type="http://schemas.openxmlformats.org/officeDocument/2006/relationships/chart" Target="../charts/chart44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1.xml"/><Relationship Id="rId7" Type="http://schemas.openxmlformats.org/officeDocument/2006/relationships/chart" Target="../charts/chart442.xml"/><Relationship Id="rId8" Type="http://schemas.openxmlformats.org/officeDocument/2006/relationships/chart" Target="../charts/chart443.xml"/><Relationship Id="rId9" Type="http://schemas.openxmlformats.org/officeDocument/2006/relationships/chart" Target="../charts/chart444.xml"/><Relationship Id="rId10" Type="http://schemas.openxmlformats.org/officeDocument/2006/relationships/chart" Target="../charts/chart445.xml"/><Relationship Id="rId11" Type="http://schemas.openxmlformats.org/officeDocument/2006/relationships/chart" Target="../charts/chart446.xml"/><Relationship Id="rId12" Type="http://schemas.openxmlformats.org/officeDocument/2006/relationships/chart" Target="../charts/chart447.xml"/><Relationship Id="rId13" Type="http://schemas.openxmlformats.org/officeDocument/2006/relationships/chart" Target="../charts/chart448.xml"/><Relationship Id="rId14" Type="http://schemas.openxmlformats.org/officeDocument/2006/relationships/chart" Target="../charts/chart449.xml"/><Relationship Id="rId15" Type="http://schemas.openxmlformats.org/officeDocument/2006/relationships/chart" Target="../charts/chart450.xml"/><Relationship Id="rId16" Type="http://schemas.openxmlformats.org/officeDocument/2006/relationships/chart" Target="../charts/chart451.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2.xml"/><Relationship Id="rId7" Type="http://schemas.openxmlformats.org/officeDocument/2006/relationships/chart" Target="../charts/chart453.xml"/><Relationship Id="rId8" Type="http://schemas.openxmlformats.org/officeDocument/2006/relationships/chart" Target="../charts/chart454.xml"/><Relationship Id="rId9" Type="http://schemas.openxmlformats.org/officeDocument/2006/relationships/chart" Target="../charts/chart455.xml"/><Relationship Id="rId10" Type="http://schemas.openxmlformats.org/officeDocument/2006/relationships/chart" Target="../charts/chart456.xml"/><Relationship Id="rId11" Type="http://schemas.openxmlformats.org/officeDocument/2006/relationships/chart" Target="../charts/chart457.xml"/><Relationship Id="rId12" Type="http://schemas.openxmlformats.org/officeDocument/2006/relationships/chart" Target="../charts/chart458.xml"/><Relationship Id="rId13" Type="http://schemas.openxmlformats.org/officeDocument/2006/relationships/chart" Target="../charts/chart459.xml"/><Relationship Id="rId14" Type="http://schemas.openxmlformats.org/officeDocument/2006/relationships/chart" Target="../charts/chart460.xml"/><Relationship Id="rId15" Type="http://schemas.openxmlformats.org/officeDocument/2006/relationships/chart" Target="../charts/chart461.xml"/><Relationship Id="rId16" Type="http://schemas.openxmlformats.org/officeDocument/2006/relationships/chart" Target="../charts/chart46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3.xml"/><Relationship Id="rId7" Type="http://schemas.openxmlformats.org/officeDocument/2006/relationships/chart" Target="../charts/chart464.xml"/><Relationship Id="rId8" Type="http://schemas.openxmlformats.org/officeDocument/2006/relationships/chart" Target="../charts/chart465.xml"/><Relationship Id="rId9" Type="http://schemas.openxmlformats.org/officeDocument/2006/relationships/chart" Target="../charts/chart466.xml"/><Relationship Id="rId10" Type="http://schemas.openxmlformats.org/officeDocument/2006/relationships/chart" Target="../charts/chart467.xml"/><Relationship Id="rId11" Type="http://schemas.openxmlformats.org/officeDocument/2006/relationships/chart" Target="../charts/chart468.xml"/><Relationship Id="rId12" Type="http://schemas.openxmlformats.org/officeDocument/2006/relationships/chart" Target="../charts/chart469.xml"/><Relationship Id="rId13" Type="http://schemas.openxmlformats.org/officeDocument/2006/relationships/chart" Target="../charts/chart470.xml"/><Relationship Id="rId14" Type="http://schemas.openxmlformats.org/officeDocument/2006/relationships/chart" Target="../charts/chart471.xml"/><Relationship Id="rId15" Type="http://schemas.openxmlformats.org/officeDocument/2006/relationships/chart" Target="../charts/chart472.xml"/><Relationship Id="rId16" Type="http://schemas.openxmlformats.org/officeDocument/2006/relationships/chart" Target="../charts/chart473.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74.xml"/><Relationship Id="rId7" Type="http://schemas.openxmlformats.org/officeDocument/2006/relationships/chart" Target="../charts/chart475.xml"/><Relationship Id="rId8" Type="http://schemas.openxmlformats.org/officeDocument/2006/relationships/chart" Target="../charts/chart476.xml"/><Relationship Id="rId9" Type="http://schemas.openxmlformats.org/officeDocument/2006/relationships/chart" Target="../charts/chart477.xml"/><Relationship Id="rId10" Type="http://schemas.openxmlformats.org/officeDocument/2006/relationships/chart" Target="../charts/chart478.xml"/><Relationship Id="rId11" Type="http://schemas.openxmlformats.org/officeDocument/2006/relationships/chart" Target="../charts/chart479.xml"/><Relationship Id="rId12" Type="http://schemas.openxmlformats.org/officeDocument/2006/relationships/chart" Target="../charts/chart480.xml"/><Relationship Id="rId13" Type="http://schemas.openxmlformats.org/officeDocument/2006/relationships/chart" Target="../charts/chart481.xml"/><Relationship Id="rId14" Type="http://schemas.openxmlformats.org/officeDocument/2006/relationships/chart" Target="../charts/chart482.xml"/><Relationship Id="rId15" Type="http://schemas.openxmlformats.org/officeDocument/2006/relationships/chart" Target="../charts/chart483.xml"/><Relationship Id="rId16" Type="http://schemas.openxmlformats.org/officeDocument/2006/relationships/chart" Target="../charts/chart484.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5.xml"/><Relationship Id="rId7" Type="http://schemas.openxmlformats.org/officeDocument/2006/relationships/chart" Target="../charts/chart486.xml"/><Relationship Id="rId8" Type="http://schemas.openxmlformats.org/officeDocument/2006/relationships/chart" Target="../charts/chart487.xml"/><Relationship Id="rId9" Type="http://schemas.openxmlformats.org/officeDocument/2006/relationships/chart" Target="../charts/chart488.xml"/><Relationship Id="rId10" Type="http://schemas.openxmlformats.org/officeDocument/2006/relationships/chart" Target="../charts/chart489.xml"/><Relationship Id="rId11" Type="http://schemas.openxmlformats.org/officeDocument/2006/relationships/chart" Target="../charts/chart490.xml"/><Relationship Id="rId12" Type="http://schemas.openxmlformats.org/officeDocument/2006/relationships/chart" Target="../charts/chart491.xml"/><Relationship Id="rId13" Type="http://schemas.openxmlformats.org/officeDocument/2006/relationships/chart" Target="../charts/chart492.xml"/><Relationship Id="rId14" Type="http://schemas.openxmlformats.org/officeDocument/2006/relationships/chart" Target="../charts/chart493.xml"/><Relationship Id="rId15" Type="http://schemas.openxmlformats.org/officeDocument/2006/relationships/chart" Target="../charts/chart494.xml"/><Relationship Id="rId16" Type="http://schemas.openxmlformats.org/officeDocument/2006/relationships/chart" Target="../charts/chart495.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6.xml"/><Relationship Id="rId7" Type="http://schemas.openxmlformats.org/officeDocument/2006/relationships/chart" Target="../charts/chart497.xml"/><Relationship Id="rId8" Type="http://schemas.openxmlformats.org/officeDocument/2006/relationships/chart" Target="../charts/chart498.xml"/><Relationship Id="rId9" Type="http://schemas.openxmlformats.org/officeDocument/2006/relationships/chart" Target="../charts/chart499.xml"/><Relationship Id="rId10" Type="http://schemas.openxmlformats.org/officeDocument/2006/relationships/chart" Target="../charts/chart500.xml"/><Relationship Id="rId11" Type="http://schemas.openxmlformats.org/officeDocument/2006/relationships/chart" Target="../charts/chart501.xml"/><Relationship Id="rId12" Type="http://schemas.openxmlformats.org/officeDocument/2006/relationships/chart" Target="../charts/chart502.xml"/><Relationship Id="rId13" Type="http://schemas.openxmlformats.org/officeDocument/2006/relationships/chart" Target="../charts/chart503.xml"/><Relationship Id="rId14" Type="http://schemas.openxmlformats.org/officeDocument/2006/relationships/chart" Target="../charts/chart504.xml"/><Relationship Id="rId15" Type="http://schemas.openxmlformats.org/officeDocument/2006/relationships/chart" Target="../charts/chart505.xml"/><Relationship Id="rId16" Type="http://schemas.openxmlformats.org/officeDocument/2006/relationships/chart" Target="../charts/chart506.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7.xml"/><Relationship Id="rId7" Type="http://schemas.openxmlformats.org/officeDocument/2006/relationships/chart" Target="../charts/chart508.xml"/><Relationship Id="rId8" Type="http://schemas.openxmlformats.org/officeDocument/2006/relationships/chart" Target="../charts/chart509.xml"/><Relationship Id="rId9" Type="http://schemas.openxmlformats.org/officeDocument/2006/relationships/chart" Target="../charts/chart510.xml"/><Relationship Id="rId10" Type="http://schemas.openxmlformats.org/officeDocument/2006/relationships/chart" Target="../charts/chart511.xml"/><Relationship Id="rId11" Type="http://schemas.openxmlformats.org/officeDocument/2006/relationships/chart" Target="../charts/chart512.xml"/><Relationship Id="rId12" Type="http://schemas.openxmlformats.org/officeDocument/2006/relationships/chart" Target="../charts/chart513.xml"/><Relationship Id="rId13" Type="http://schemas.openxmlformats.org/officeDocument/2006/relationships/chart" Target="../charts/chart514.xml"/><Relationship Id="rId14" Type="http://schemas.openxmlformats.org/officeDocument/2006/relationships/chart" Target="../charts/chart515.xml"/><Relationship Id="rId15" Type="http://schemas.openxmlformats.org/officeDocument/2006/relationships/chart" Target="../charts/chart516.xml"/><Relationship Id="rId16" Type="http://schemas.openxmlformats.org/officeDocument/2006/relationships/chart" Target="../charts/chart517.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8.xml"/><Relationship Id="rId7" Type="http://schemas.openxmlformats.org/officeDocument/2006/relationships/chart" Target="../charts/chart519.xml"/><Relationship Id="rId8" Type="http://schemas.openxmlformats.org/officeDocument/2006/relationships/chart" Target="../charts/chart520.xml"/><Relationship Id="rId9" Type="http://schemas.openxmlformats.org/officeDocument/2006/relationships/chart" Target="../charts/chart521.xml"/><Relationship Id="rId10" Type="http://schemas.openxmlformats.org/officeDocument/2006/relationships/chart" Target="../charts/chart522.xml"/><Relationship Id="rId11" Type="http://schemas.openxmlformats.org/officeDocument/2006/relationships/chart" Target="../charts/chart523.xml"/><Relationship Id="rId12" Type="http://schemas.openxmlformats.org/officeDocument/2006/relationships/chart" Target="../charts/chart524.xml"/><Relationship Id="rId13" Type="http://schemas.openxmlformats.org/officeDocument/2006/relationships/chart" Target="../charts/chart525.xml"/><Relationship Id="rId14" Type="http://schemas.openxmlformats.org/officeDocument/2006/relationships/chart" Target="../charts/chart526.xml"/><Relationship Id="rId15" Type="http://schemas.openxmlformats.org/officeDocument/2006/relationships/chart" Target="../charts/chart527.xml"/><Relationship Id="rId16" Type="http://schemas.openxmlformats.org/officeDocument/2006/relationships/chart" Target="../charts/chart528.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xml"/><Relationship Id="rId7" Type="http://schemas.openxmlformats.org/officeDocument/2006/relationships/chart" Target="../charts/chart46.xml"/><Relationship Id="rId8" Type="http://schemas.openxmlformats.org/officeDocument/2006/relationships/chart" Target="../charts/chart47.xml"/><Relationship Id="rId9" Type="http://schemas.openxmlformats.org/officeDocument/2006/relationships/chart" Target="../charts/chart48.xml"/><Relationship Id="rId10" Type="http://schemas.openxmlformats.org/officeDocument/2006/relationships/chart" Target="../charts/chart49.xml"/><Relationship Id="rId11" Type="http://schemas.openxmlformats.org/officeDocument/2006/relationships/chart" Target="../charts/chart50.xml"/><Relationship Id="rId12" Type="http://schemas.openxmlformats.org/officeDocument/2006/relationships/chart" Target="../charts/chart51.xml"/><Relationship Id="rId13" Type="http://schemas.openxmlformats.org/officeDocument/2006/relationships/chart" Target="../charts/chart52.xml"/><Relationship Id="rId14" Type="http://schemas.openxmlformats.org/officeDocument/2006/relationships/chart" Target="../charts/chart53.xml"/><Relationship Id="rId15" Type="http://schemas.openxmlformats.org/officeDocument/2006/relationships/chart" Target="../charts/chart54.xml"/><Relationship Id="rId16" Type="http://schemas.openxmlformats.org/officeDocument/2006/relationships/chart" Target="../charts/chart5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0.xml"/><Relationship Id="rId7" Type="http://schemas.openxmlformats.org/officeDocument/2006/relationships/chart" Target="../charts/chart541.xml"/><Relationship Id="rId8" Type="http://schemas.openxmlformats.org/officeDocument/2006/relationships/chart" Target="../charts/chart542.xml"/><Relationship Id="rId9" Type="http://schemas.openxmlformats.org/officeDocument/2006/relationships/chart" Target="../charts/chart543.xml"/><Relationship Id="rId10" Type="http://schemas.openxmlformats.org/officeDocument/2006/relationships/chart" Target="../charts/chart544.xml"/><Relationship Id="rId11" Type="http://schemas.openxmlformats.org/officeDocument/2006/relationships/chart" Target="../charts/chart545.xml"/><Relationship Id="rId12" Type="http://schemas.openxmlformats.org/officeDocument/2006/relationships/chart" Target="../charts/chart546.xml"/><Relationship Id="rId13" Type="http://schemas.openxmlformats.org/officeDocument/2006/relationships/chart" Target="../charts/chart547.xml"/><Relationship Id="rId14" Type="http://schemas.openxmlformats.org/officeDocument/2006/relationships/chart" Target="../charts/chart548.xml"/><Relationship Id="rId15" Type="http://schemas.openxmlformats.org/officeDocument/2006/relationships/chart" Target="../charts/chart549.xml"/><Relationship Id="rId16" Type="http://schemas.openxmlformats.org/officeDocument/2006/relationships/chart" Target="../charts/chart55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1.xml"/><Relationship Id="rId7" Type="http://schemas.openxmlformats.org/officeDocument/2006/relationships/chart" Target="../charts/chart552.xml"/><Relationship Id="rId8" Type="http://schemas.openxmlformats.org/officeDocument/2006/relationships/chart" Target="../charts/chart553.xml"/><Relationship Id="rId9" Type="http://schemas.openxmlformats.org/officeDocument/2006/relationships/chart" Target="../charts/chart554.xml"/><Relationship Id="rId10" Type="http://schemas.openxmlformats.org/officeDocument/2006/relationships/chart" Target="../charts/chart555.xml"/><Relationship Id="rId11" Type="http://schemas.openxmlformats.org/officeDocument/2006/relationships/chart" Target="../charts/chart556.xml"/><Relationship Id="rId12" Type="http://schemas.openxmlformats.org/officeDocument/2006/relationships/chart" Target="../charts/chart557.xml"/><Relationship Id="rId13" Type="http://schemas.openxmlformats.org/officeDocument/2006/relationships/chart" Target="../charts/chart558.xml"/><Relationship Id="rId14" Type="http://schemas.openxmlformats.org/officeDocument/2006/relationships/chart" Target="../charts/chart559.xml"/><Relationship Id="rId15" Type="http://schemas.openxmlformats.org/officeDocument/2006/relationships/chart" Target="../charts/chart560.xml"/><Relationship Id="rId16" Type="http://schemas.openxmlformats.org/officeDocument/2006/relationships/chart" Target="../charts/chart561.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2.xml"/><Relationship Id="rId7" Type="http://schemas.openxmlformats.org/officeDocument/2006/relationships/chart" Target="../charts/chart563.xml"/><Relationship Id="rId8" Type="http://schemas.openxmlformats.org/officeDocument/2006/relationships/chart" Target="../charts/chart564.xml"/><Relationship Id="rId9" Type="http://schemas.openxmlformats.org/officeDocument/2006/relationships/chart" Target="../charts/chart565.xml"/><Relationship Id="rId10" Type="http://schemas.openxmlformats.org/officeDocument/2006/relationships/chart" Target="../charts/chart566.xml"/><Relationship Id="rId11" Type="http://schemas.openxmlformats.org/officeDocument/2006/relationships/chart" Target="../charts/chart567.xml"/><Relationship Id="rId12" Type="http://schemas.openxmlformats.org/officeDocument/2006/relationships/chart" Target="../charts/chart568.xml"/><Relationship Id="rId13" Type="http://schemas.openxmlformats.org/officeDocument/2006/relationships/chart" Target="../charts/chart569.xml"/><Relationship Id="rId14" Type="http://schemas.openxmlformats.org/officeDocument/2006/relationships/chart" Target="../charts/chart570.xml"/><Relationship Id="rId15" Type="http://schemas.openxmlformats.org/officeDocument/2006/relationships/chart" Target="../charts/chart571.xml"/><Relationship Id="rId16" Type="http://schemas.openxmlformats.org/officeDocument/2006/relationships/chart" Target="../charts/chart572.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3.xml"/><Relationship Id="rId7" Type="http://schemas.openxmlformats.org/officeDocument/2006/relationships/chart" Target="../charts/chart574.xml"/><Relationship Id="rId8" Type="http://schemas.openxmlformats.org/officeDocument/2006/relationships/chart" Target="../charts/chart575.xml"/><Relationship Id="rId9" Type="http://schemas.openxmlformats.org/officeDocument/2006/relationships/chart" Target="../charts/chart576.xml"/><Relationship Id="rId10" Type="http://schemas.openxmlformats.org/officeDocument/2006/relationships/chart" Target="../charts/chart577.xml"/><Relationship Id="rId11" Type="http://schemas.openxmlformats.org/officeDocument/2006/relationships/chart" Target="../charts/chart578.xml"/><Relationship Id="rId12" Type="http://schemas.openxmlformats.org/officeDocument/2006/relationships/chart" Target="../charts/chart579.xml"/><Relationship Id="rId13" Type="http://schemas.openxmlformats.org/officeDocument/2006/relationships/chart" Target="../charts/chart580.xml"/><Relationship Id="rId14" Type="http://schemas.openxmlformats.org/officeDocument/2006/relationships/chart" Target="../charts/chart581.xml"/><Relationship Id="rId15" Type="http://schemas.openxmlformats.org/officeDocument/2006/relationships/chart" Target="../charts/chart582.xml"/><Relationship Id="rId16" Type="http://schemas.openxmlformats.org/officeDocument/2006/relationships/chart" Target="../charts/chart583.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4.xml"/><Relationship Id="rId7" Type="http://schemas.openxmlformats.org/officeDocument/2006/relationships/chart" Target="../charts/chart585.xml"/><Relationship Id="rId8" Type="http://schemas.openxmlformats.org/officeDocument/2006/relationships/chart" Target="../charts/chart586.xml"/><Relationship Id="rId9" Type="http://schemas.openxmlformats.org/officeDocument/2006/relationships/chart" Target="../charts/chart587.xml"/><Relationship Id="rId10" Type="http://schemas.openxmlformats.org/officeDocument/2006/relationships/chart" Target="../charts/chart588.xml"/><Relationship Id="rId11" Type="http://schemas.openxmlformats.org/officeDocument/2006/relationships/chart" Target="../charts/chart589.xml"/><Relationship Id="rId12" Type="http://schemas.openxmlformats.org/officeDocument/2006/relationships/chart" Target="../charts/chart590.xml"/><Relationship Id="rId13" Type="http://schemas.openxmlformats.org/officeDocument/2006/relationships/chart" Target="../charts/chart591.xml"/><Relationship Id="rId14" Type="http://schemas.openxmlformats.org/officeDocument/2006/relationships/chart" Target="../charts/chart592.xml"/><Relationship Id="rId15" Type="http://schemas.openxmlformats.org/officeDocument/2006/relationships/chart" Target="../charts/chart593.xml"/><Relationship Id="rId16" Type="http://schemas.openxmlformats.org/officeDocument/2006/relationships/chart" Target="../charts/chart594.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95.xml"/><Relationship Id="rId7" Type="http://schemas.openxmlformats.org/officeDocument/2006/relationships/chart" Target="../charts/chart596.xml"/><Relationship Id="rId8" Type="http://schemas.openxmlformats.org/officeDocument/2006/relationships/chart" Target="../charts/chart597.xml"/><Relationship Id="rId9" Type="http://schemas.openxmlformats.org/officeDocument/2006/relationships/chart" Target="../charts/chart598.xml"/><Relationship Id="rId10" Type="http://schemas.openxmlformats.org/officeDocument/2006/relationships/chart" Target="../charts/chart599.xml"/><Relationship Id="rId11" Type="http://schemas.openxmlformats.org/officeDocument/2006/relationships/chart" Target="../charts/chart600.xml"/><Relationship Id="rId12" Type="http://schemas.openxmlformats.org/officeDocument/2006/relationships/chart" Target="../charts/chart601.xml"/><Relationship Id="rId13" Type="http://schemas.openxmlformats.org/officeDocument/2006/relationships/chart" Target="../charts/chart602.xml"/><Relationship Id="rId14" Type="http://schemas.openxmlformats.org/officeDocument/2006/relationships/chart" Target="../charts/chart603.xml"/><Relationship Id="rId15" Type="http://schemas.openxmlformats.org/officeDocument/2006/relationships/chart" Target="../charts/chart604.xml"/><Relationship Id="rId16" Type="http://schemas.openxmlformats.org/officeDocument/2006/relationships/chart" Target="../charts/chart605.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6.xml"/><Relationship Id="rId7" Type="http://schemas.openxmlformats.org/officeDocument/2006/relationships/chart" Target="../charts/chart607.xml"/><Relationship Id="rId8" Type="http://schemas.openxmlformats.org/officeDocument/2006/relationships/chart" Target="../charts/chart608.xml"/><Relationship Id="rId9" Type="http://schemas.openxmlformats.org/officeDocument/2006/relationships/chart" Target="../charts/chart609.xml"/><Relationship Id="rId10" Type="http://schemas.openxmlformats.org/officeDocument/2006/relationships/chart" Target="../charts/chart610.xml"/><Relationship Id="rId11" Type="http://schemas.openxmlformats.org/officeDocument/2006/relationships/chart" Target="../charts/chart611.xml"/><Relationship Id="rId12" Type="http://schemas.openxmlformats.org/officeDocument/2006/relationships/chart" Target="../charts/chart612.xml"/><Relationship Id="rId13" Type="http://schemas.openxmlformats.org/officeDocument/2006/relationships/chart" Target="../charts/chart613.xml"/><Relationship Id="rId14" Type="http://schemas.openxmlformats.org/officeDocument/2006/relationships/chart" Target="../charts/chart614.xml"/><Relationship Id="rId15" Type="http://schemas.openxmlformats.org/officeDocument/2006/relationships/chart" Target="../charts/chart615.xml"/><Relationship Id="rId16" Type="http://schemas.openxmlformats.org/officeDocument/2006/relationships/chart" Target="../charts/chart616.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7.xml"/><Relationship Id="rId7" Type="http://schemas.openxmlformats.org/officeDocument/2006/relationships/chart" Target="../charts/chart618.xml"/><Relationship Id="rId8" Type="http://schemas.openxmlformats.org/officeDocument/2006/relationships/chart" Target="../charts/chart619.xml"/><Relationship Id="rId9" Type="http://schemas.openxmlformats.org/officeDocument/2006/relationships/chart" Target="../charts/chart620.xml"/><Relationship Id="rId10" Type="http://schemas.openxmlformats.org/officeDocument/2006/relationships/chart" Target="../charts/chart621.xml"/><Relationship Id="rId11" Type="http://schemas.openxmlformats.org/officeDocument/2006/relationships/chart" Target="../charts/chart622.xml"/><Relationship Id="rId12" Type="http://schemas.openxmlformats.org/officeDocument/2006/relationships/chart" Target="../charts/chart623.xml"/><Relationship Id="rId13" Type="http://schemas.openxmlformats.org/officeDocument/2006/relationships/chart" Target="../charts/chart624.xml"/><Relationship Id="rId14" Type="http://schemas.openxmlformats.org/officeDocument/2006/relationships/chart" Target="../charts/chart625.xml"/><Relationship Id="rId15" Type="http://schemas.openxmlformats.org/officeDocument/2006/relationships/chart" Target="../charts/chart626.xml"/><Relationship Id="rId16" Type="http://schemas.openxmlformats.org/officeDocument/2006/relationships/chart" Target="../charts/chart627.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8.xml"/><Relationship Id="rId7" Type="http://schemas.openxmlformats.org/officeDocument/2006/relationships/chart" Target="../charts/chart629.xml"/><Relationship Id="rId8" Type="http://schemas.openxmlformats.org/officeDocument/2006/relationships/chart" Target="../charts/chart630.xml"/><Relationship Id="rId9" Type="http://schemas.openxmlformats.org/officeDocument/2006/relationships/chart" Target="../charts/chart631.xml"/><Relationship Id="rId10" Type="http://schemas.openxmlformats.org/officeDocument/2006/relationships/chart" Target="../charts/chart632.xml"/><Relationship Id="rId11" Type="http://schemas.openxmlformats.org/officeDocument/2006/relationships/chart" Target="../charts/chart633.xml"/><Relationship Id="rId12" Type="http://schemas.openxmlformats.org/officeDocument/2006/relationships/chart" Target="../charts/chart634.xml"/><Relationship Id="rId13" Type="http://schemas.openxmlformats.org/officeDocument/2006/relationships/chart" Target="../charts/chart635.xml"/><Relationship Id="rId14" Type="http://schemas.openxmlformats.org/officeDocument/2006/relationships/chart" Target="../charts/chart636.xml"/><Relationship Id="rId15" Type="http://schemas.openxmlformats.org/officeDocument/2006/relationships/chart" Target="../charts/chart637.xml"/><Relationship Id="rId16" Type="http://schemas.openxmlformats.org/officeDocument/2006/relationships/chart" Target="../charts/chart638.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9.xml"/><Relationship Id="rId7" Type="http://schemas.openxmlformats.org/officeDocument/2006/relationships/chart" Target="../charts/chart640.xml"/><Relationship Id="rId8" Type="http://schemas.openxmlformats.org/officeDocument/2006/relationships/chart" Target="../charts/chart641.xml"/><Relationship Id="rId9" Type="http://schemas.openxmlformats.org/officeDocument/2006/relationships/chart" Target="../charts/chart642.xml"/><Relationship Id="rId10" Type="http://schemas.openxmlformats.org/officeDocument/2006/relationships/chart" Target="../charts/chart643.xml"/><Relationship Id="rId11" Type="http://schemas.openxmlformats.org/officeDocument/2006/relationships/chart" Target="../charts/chart644.xml"/><Relationship Id="rId12" Type="http://schemas.openxmlformats.org/officeDocument/2006/relationships/chart" Target="../charts/chart645.xml"/><Relationship Id="rId13" Type="http://schemas.openxmlformats.org/officeDocument/2006/relationships/chart" Target="../charts/chart646.xml"/><Relationship Id="rId14" Type="http://schemas.openxmlformats.org/officeDocument/2006/relationships/chart" Target="../charts/chart647.xml"/><Relationship Id="rId15" Type="http://schemas.openxmlformats.org/officeDocument/2006/relationships/chart" Target="../charts/chart648.xml"/><Relationship Id="rId16" Type="http://schemas.openxmlformats.org/officeDocument/2006/relationships/chart" Target="../charts/chart64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xml"/><Relationship Id="rId7" Type="http://schemas.openxmlformats.org/officeDocument/2006/relationships/chart" Target="../charts/chart57.xml"/><Relationship Id="rId8" Type="http://schemas.openxmlformats.org/officeDocument/2006/relationships/chart" Target="../charts/chart58.xml"/><Relationship Id="rId9" Type="http://schemas.openxmlformats.org/officeDocument/2006/relationships/chart" Target="../charts/chart59.xml"/><Relationship Id="rId10" Type="http://schemas.openxmlformats.org/officeDocument/2006/relationships/chart" Target="../charts/chart60.xml"/><Relationship Id="rId11" Type="http://schemas.openxmlformats.org/officeDocument/2006/relationships/chart" Target="../charts/chart61.xml"/><Relationship Id="rId12" Type="http://schemas.openxmlformats.org/officeDocument/2006/relationships/chart" Target="../charts/chart62.xml"/><Relationship Id="rId13" Type="http://schemas.openxmlformats.org/officeDocument/2006/relationships/chart" Target="../charts/chart63.xml"/><Relationship Id="rId14" Type="http://schemas.openxmlformats.org/officeDocument/2006/relationships/chart" Target="../charts/chart64.xml"/><Relationship Id="rId15" Type="http://schemas.openxmlformats.org/officeDocument/2006/relationships/chart" Target="../charts/chart65.xml"/><Relationship Id="rId16" Type="http://schemas.openxmlformats.org/officeDocument/2006/relationships/chart" Target="../charts/chart6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0.xml"/><Relationship Id="rId7" Type="http://schemas.openxmlformats.org/officeDocument/2006/relationships/chart" Target="../charts/chart651.xml"/><Relationship Id="rId8" Type="http://schemas.openxmlformats.org/officeDocument/2006/relationships/chart" Target="../charts/chart652.xml"/><Relationship Id="rId9" Type="http://schemas.openxmlformats.org/officeDocument/2006/relationships/chart" Target="../charts/chart653.xml"/><Relationship Id="rId10" Type="http://schemas.openxmlformats.org/officeDocument/2006/relationships/chart" Target="../charts/chart654.xml"/><Relationship Id="rId11" Type="http://schemas.openxmlformats.org/officeDocument/2006/relationships/chart" Target="../charts/chart655.xml"/><Relationship Id="rId12" Type="http://schemas.openxmlformats.org/officeDocument/2006/relationships/chart" Target="../charts/chart656.xml"/><Relationship Id="rId13" Type="http://schemas.openxmlformats.org/officeDocument/2006/relationships/chart" Target="../charts/chart657.xml"/><Relationship Id="rId14" Type="http://schemas.openxmlformats.org/officeDocument/2006/relationships/chart" Target="../charts/chart658.xml"/><Relationship Id="rId15" Type="http://schemas.openxmlformats.org/officeDocument/2006/relationships/chart" Target="../charts/chart659.xml"/><Relationship Id="rId16" Type="http://schemas.openxmlformats.org/officeDocument/2006/relationships/chart" Target="../charts/chart66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1.xml"/><Relationship Id="rId7" Type="http://schemas.openxmlformats.org/officeDocument/2006/relationships/chart" Target="../charts/chart662.xml"/><Relationship Id="rId8" Type="http://schemas.openxmlformats.org/officeDocument/2006/relationships/chart" Target="../charts/chart663.xml"/><Relationship Id="rId9" Type="http://schemas.openxmlformats.org/officeDocument/2006/relationships/chart" Target="../charts/chart664.xml"/><Relationship Id="rId10" Type="http://schemas.openxmlformats.org/officeDocument/2006/relationships/chart" Target="../charts/chart665.xml"/><Relationship Id="rId11" Type="http://schemas.openxmlformats.org/officeDocument/2006/relationships/chart" Target="../charts/chart666.xml"/><Relationship Id="rId12" Type="http://schemas.openxmlformats.org/officeDocument/2006/relationships/chart" Target="../charts/chart667.xml"/><Relationship Id="rId13" Type="http://schemas.openxmlformats.org/officeDocument/2006/relationships/chart" Target="../charts/chart668.xml"/><Relationship Id="rId14" Type="http://schemas.openxmlformats.org/officeDocument/2006/relationships/chart" Target="../charts/chart669.xml"/><Relationship Id="rId15" Type="http://schemas.openxmlformats.org/officeDocument/2006/relationships/chart" Target="../charts/chart670.xml"/><Relationship Id="rId16" Type="http://schemas.openxmlformats.org/officeDocument/2006/relationships/chart" Target="../charts/chart671.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2.xml"/><Relationship Id="rId7" Type="http://schemas.openxmlformats.org/officeDocument/2006/relationships/chart" Target="../charts/chart673.xml"/><Relationship Id="rId8" Type="http://schemas.openxmlformats.org/officeDocument/2006/relationships/chart" Target="../charts/chart674.xml"/><Relationship Id="rId9" Type="http://schemas.openxmlformats.org/officeDocument/2006/relationships/chart" Target="../charts/chart675.xml"/><Relationship Id="rId10" Type="http://schemas.openxmlformats.org/officeDocument/2006/relationships/chart" Target="../charts/chart676.xml"/><Relationship Id="rId11" Type="http://schemas.openxmlformats.org/officeDocument/2006/relationships/chart" Target="../charts/chart677.xml"/><Relationship Id="rId12" Type="http://schemas.openxmlformats.org/officeDocument/2006/relationships/chart" Target="../charts/chart678.xml"/><Relationship Id="rId13" Type="http://schemas.openxmlformats.org/officeDocument/2006/relationships/chart" Target="../charts/chart679.xml"/><Relationship Id="rId14" Type="http://schemas.openxmlformats.org/officeDocument/2006/relationships/chart" Target="../charts/chart680.xml"/><Relationship Id="rId15" Type="http://schemas.openxmlformats.org/officeDocument/2006/relationships/chart" Target="../charts/chart681.xml"/><Relationship Id="rId16" Type="http://schemas.openxmlformats.org/officeDocument/2006/relationships/chart" Target="../charts/chart682.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3.xml"/><Relationship Id="rId7" Type="http://schemas.openxmlformats.org/officeDocument/2006/relationships/chart" Target="../charts/chart684.xml"/><Relationship Id="rId8" Type="http://schemas.openxmlformats.org/officeDocument/2006/relationships/chart" Target="../charts/chart685.xml"/><Relationship Id="rId9" Type="http://schemas.openxmlformats.org/officeDocument/2006/relationships/chart" Target="../charts/chart686.xml"/><Relationship Id="rId10" Type="http://schemas.openxmlformats.org/officeDocument/2006/relationships/chart" Target="../charts/chart687.xml"/><Relationship Id="rId11" Type="http://schemas.openxmlformats.org/officeDocument/2006/relationships/chart" Target="../charts/chart688.xml"/><Relationship Id="rId12" Type="http://schemas.openxmlformats.org/officeDocument/2006/relationships/chart" Target="../charts/chart689.xml"/><Relationship Id="rId13" Type="http://schemas.openxmlformats.org/officeDocument/2006/relationships/chart" Target="../charts/chart690.xml"/><Relationship Id="rId14" Type="http://schemas.openxmlformats.org/officeDocument/2006/relationships/chart" Target="../charts/chart691.xml"/><Relationship Id="rId15" Type="http://schemas.openxmlformats.org/officeDocument/2006/relationships/chart" Target="../charts/chart692.xml"/><Relationship Id="rId16" Type="http://schemas.openxmlformats.org/officeDocument/2006/relationships/chart" Target="../charts/chart693.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4.xml"/><Relationship Id="rId7" Type="http://schemas.openxmlformats.org/officeDocument/2006/relationships/chart" Target="../charts/chart695.xml"/><Relationship Id="rId8" Type="http://schemas.openxmlformats.org/officeDocument/2006/relationships/chart" Target="../charts/chart696.xml"/><Relationship Id="rId9" Type="http://schemas.openxmlformats.org/officeDocument/2006/relationships/chart" Target="../charts/chart697.xml"/><Relationship Id="rId10" Type="http://schemas.openxmlformats.org/officeDocument/2006/relationships/chart" Target="../charts/chart698.xml"/><Relationship Id="rId11" Type="http://schemas.openxmlformats.org/officeDocument/2006/relationships/chart" Target="../charts/chart699.xml"/><Relationship Id="rId12" Type="http://schemas.openxmlformats.org/officeDocument/2006/relationships/chart" Target="../charts/chart700.xml"/><Relationship Id="rId13" Type="http://schemas.openxmlformats.org/officeDocument/2006/relationships/chart" Target="../charts/chart701.xml"/><Relationship Id="rId14" Type="http://schemas.openxmlformats.org/officeDocument/2006/relationships/chart" Target="../charts/chart702.xml"/><Relationship Id="rId15" Type="http://schemas.openxmlformats.org/officeDocument/2006/relationships/chart" Target="../charts/chart703.xml"/><Relationship Id="rId16" Type="http://schemas.openxmlformats.org/officeDocument/2006/relationships/chart" Target="../charts/chart704.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5.xml"/><Relationship Id="rId7" Type="http://schemas.openxmlformats.org/officeDocument/2006/relationships/chart" Target="../charts/chart706.xml"/><Relationship Id="rId8" Type="http://schemas.openxmlformats.org/officeDocument/2006/relationships/chart" Target="../charts/chart707.xml"/><Relationship Id="rId9" Type="http://schemas.openxmlformats.org/officeDocument/2006/relationships/chart" Target="../charts/chart708.xml"/><Relationship Id="rId10" Type="http://schemas.openxmlformats.org/officeDocument/2006/relationships/chart" Target="../charts/chart709.xml"/><Relationship Id="rId11" Type="http://schemas.openxmlformats.org/officeDocument/2006/relationships/chart" Target="../charts/chart710.xml"/><Relationship Id="rId12" Type="http://schemas.openxmlformats.org/officeDocument/2006/relationships/chart" Target="../charts/chart711.xml"/><Relationship Id="rId13" Type="http://schemas.openxmlformats.org/officeDocument/2006/relationships/chart" Target="../charts/chart712.xml"/><Relationship Id="rId14" Type="http://schemas.openxmlformats.org/officeDocument/2006/relationships/chart" Target="../charts/chart713.xml"/><Relationship Id="rId15" Type="http://schemas.openxmlformats.org/officeDocument/2006/relationships/chart" Target="../charts/chart714.xml"/><Relationship Id="rId16" Type="http://schemas.openxmlformats.org/officeDocument/2006/relationships/chart" Target="../charts/chart715.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16.xml"/><Relationship Id="rId7" Type="http://schemas.openxmlformats.org/officeDocument/2006/relationships/chart" Target="../charts/chart717.xml"/><Relationship Id="rId8" Type="http://schemas.openxmlformats.org/officeDocument/2006/relationships/chart" Target="../charts/chart718.xml"/><Relationship Id="rId9" Type="http://schemas.openxmlformats.org/officeDocument/2006/relationships/chart" Target="../charts/chart719.xml"/><Relationship Id="rId10" Type="http://schemas.openxmlformats.org/officeDocument/2006/relationships/chart" Target="../charts/chart720.xml"/><Relationship Id="rId11" Type="http://schemas.openxmlformats.org/officeDocument/2006/relationships/chart" Target="../charts/chart721.xml"/><Relationship Id="rId12" Type="http://schemas.openxmlformats.org/officeDocument/2006/relationships/chart" Target="../charts/chart722.xml"/><Relationship Id="rId13" Type="http://schemas.openxmlformats.org/officeDocument/2006/relationships/chart" Target="../charts/chart723.xml"/><Relationship Id="rId14" Type="http://schemas.openxmlformats.org/officeDocument/2006/relationships/chart" Target="../charts/chart724.xml"/><Relationship Id="rId15" Type="http://schemas.openxmlformats.org/officeDocument/2006/relationships/chart" Target="../charts/chart725.xml"/><Relationship Id="rId16" Type="http://schemas.openxmlformats.org/officeDocument/2006/relationships/chart" Target="../charts/chart726.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27.xml"/><Relationship Id="rId7" Type="http://schemas.openxmlformats.org/officeDocument/2006/relationships/chart" Target="../charts/chart728.xml"/><Relationship Id="rId8" Type="http://schemas.openxmlformats.org/officeDocument/2006/relationships/chart" Target="../charts/chart729.xml"/><Relationship Id="rId9" Type="http://schemas.openxmlformats.org/officeDocument/2006/relationships/chart" Target="../charts/chart730.xml"/><Relationship Id="rId10" Type="http://schemas.openxmlformats.org/officeDocument/2006/relationships/chart" Target="../charts/chart731.xml"/><Relationship Id="rId11" Type="http://schemas.openxmlformats.org/officeDocument/2006/relationships/chart" Target="../charts/chart732.xml"/><Relationship Id="rId12" Type="http://schemas.openxmlformats.org/officeDocument/2006/relationships/chart" Target="../charts/chart733.xml"/><Relationship Id="rId13" Type="http://schemas.openxmlformats.org/officeDocument/2006/relationships/chart" Target="../charts/chart734.xml"/><Relationship Id="rId14" Type="http://schemas.openxmlformats.org/officeDocument/2006/relationships/chart" Target="../charts/chart735.xml"/><Relationship Id="rId15" Type="http://schemas.openxmlformats.org/officeDocument/2006/relationships/chart" Target="../charts/chart736.xml"/><Relationship Id="rId16" Type="http://schemas.openxmlformats.org/officeDocument/2006/relationships/chart" Target="../charts/chart737.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8.xml"/><Relationship Id="rId7" Type="http://schemas.openxmlformats.org/officeDocument/2006/relationships/chart" Target="../charts/chart739.xml"/><Relationship Id="rId8" Type="http://schemas.openxmlformats.org/officeDocument/2006/relationships/chart" Target="../charts/chart740.xml"/><Relationship Id="rId9" Type="http://schemas.openxmlformats.org/officeDocument/2006/relationships/chart" Target="../charts/chart741.xml"/><Relationship Id="rId10" Type="http://schemas.openxmlformats.org/officeDocument/2006/relationships/chart" Target="../charts/chart742.xml"/><Relationship Id="rId11" Type="http://schemas.openxmlformats.org/officeDocument/2006/relationships/chart" Target="../charts/chart743.xml"/><Relationship Id="rId12" Type="http://schemas.openxmlformats.org/officeDocument/2006/relationships/chart" Target="../charts/chart744.xml"/><Relationship Id="rId13" Type="http://schemas.openxmlformats.org/officeDocument/2006/relationships/chart" Target="../charts/chart745.xml"/><Relationship Id="rId14" Type="http://schemas.openxmlformats.org/officeDocument/2006/relationships/chart" Target="../charts/chart746.xml"/><Relationship Id="rId15" Type="http://schemas.openxmlformats.org/officeDocument/2006/relationships/chart" Target="../charts/chart747.xml"/><Relationship Id="rId16" Type="http://schemas.openxmlformats.org/officeDocument/2006/relationships/chart" Target="../charts/chart748.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49.xml"/><Relationship Id="rId7" Type="http://schemas.openxmlformats.org/officeDocument/2006/relationships/chart" Target="../charts/chart750.xml"/><Relationship Id="rId8" Type="http://schemas.openxmlformats.org/officeDocument/2006/relationships/chart" Target="../charts/chart751.xml"/><Relationship Id="rId9" Type="http://schemas.openxmlformats.org/officeDocument/2006/relationships/chart" Target="../charts/chart752.xml"/><Relationship Id="rId10" Type="http://schemas.openxmlformats.org/officeDocument/2006/relationships/chart" Target="../charts/chart753.xml"/><Relationship Id="rId11" Type="http://schemas.openxmlformats.org/officeDocument/2006/relationships/chart" Target="../charts/chart754.xml"/><Relationship Id="rId12" Type="http://schemas.openxmlformats.org/officeDocument/2006/relationships/chart" Target="../charts/chart755.xml"/><Relationship Id="rId13" Type="http://schemas.openxmlformats.org/officeDocument/2006/relationships/chart" Target="../charts/chart756.xml"/><Relationship Id="rId14" Type="http://schemas.openxmlformats.org/officeDocument/2006/relationships/chart" Target="../charts/chart757.xml"/><Relationship Id="rId15" Type="http://schemas.openxmlformats.org/officeDocument/2006/relationships/chart" Target="../charts/chart758.xml"/><Relationship Id="rId16" Type="http://schemas.openxmlformats.org/officeDocument/2006/relationships/chart" Target="../charts/chart75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xml"/><Relationship Id="rId7" Type="http://schemas.openxmlformats.org/officeDocument/2006/relationships/chart" Target="../charts/chart68.xml"/><Relationship Id="rId8" Type="http://schemas.openxmlformats.org/officeDocument/2006/relationships/chart" Target="../charts/chart69.xml"/><Relationship Id="rId9" Type="http://schemas.openxmlformats.org/officeDocument/2006/relationships/chart" Target="../charts/chart70.xml"/><Relationship Id="rId10" Type="http://schemas.openxmlformats.org/officeDocument/2006/relationships/chart" Target="../charts/chart71.xml"/><Relationship Id="rId11" Type="http://schemas.openxmlformats.org/officeDocument/2006/relationships/chart" Target="../charts/chart72.xml"/><Relationship Id="rId12" Type="http://schemas.openxmlformats.org/officeDocument/2006/relationships/chart" Target="../charts/chart73.xml"/><Relationship Id="rId13" Type="http://schemas.openxmlformats.org/officeDocument/2006/relationships/chart" Target="../charts/chart74.xml"/><Relationship Id="rId14" Type="http://schemas.openxmlformats.org/officeDocument/2006/relationships/chart" Target="../charts/chart75.xml"/><Relationship Id="rId15" Type="http://schemas.openxmlformats.org/officeDocument/2006/relationships/chart" Target="../charts/chart76.xml"/><Relationship Id="rId16" Type="http://schemas.openxmlformats.org/officeDocument/2006/relationships/chart" Target="../charts/chart7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60.xml"/><Relationship Id="rId7" Type="http://schemas.openxmlformats.org/officeDocument/2006/relationships/chart" Target="../charts/chart761.xml"/><Relationship Id="rId8" Type="http://schemas.openxmlformats.org/officeDocument/2006/relationships/chart" Target="../charts/chart762.xml"/><Relationship Id="rId9" Type="http://schemas.openxmlformats.org/officeDocument/2006/relationships/chart" Target="../charts/chart763.xml"/><Relationship Id="rId10" Type="http://schemas.openxmlformats.org/officeDocument/2006/relationships/chart" Target="../charts/chart764.xml"/><Relationship Id="rId11" Type="http://schemas.openxmlformats.org/officeDocument/2006/relationships/chart" Target="../charts/chart765.xml"/><Relationship Id="rId12" Type="http://schemas.openxmlformats.org/officeDocument/2006/relationships/chart" Target="../charts/chart766.xml"/><Relationship Id="rId13" Type="http://schemas.openxmlformats.org/officeDocument/2006/relationships/chart" Target="../charts/chart767.xml"/><Relationship Id="rId14" Type="http://schemas.openxmlformats.org/officeDocument/2006/relationships/chart" Target="../charts/chart768.xml"/><Relationship Id="rId15" Type="http://schemas.openxmlformats.org/officeDocument/2006/relationships/chart" Target="../charts/chart769.xml"/><Relationship Id="rId16" Type="http://schemas.openxmlformats.org/officeDocument/2006/relationships/chart" Target="../charts/chart7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71.xml"/><Relationship Id="rId7" Type="http://schemas.openxmlformats.org/officeDocument/2006/relationships/chart" Target="../charts/chart772.xml"/><Relationship Id="rId8" Type="http://schemas.openxmlformats.org/officeDocument/2006/relationships/chart" Target="../charts/chart773.xml"/><Relationship Id="rId9" Type="http://schemas.openxmlformats.org/officeDocument/2006/relationships/chart" Target="../charts/chart774.xml"/><Relationship Id="rId10" Type="http://schemas.openxmlformats.org/officeDocument/2006/relationships/chart" Target="../charts/chart775.xml"/><Relationship Id="rId11" Type="http://schemas.openxmlformats.org/officeDocument/2006/relationships/chart" Target="../charts/chart776.xml"/><Relationship Id="rId12" Type="http://schemas.openxmlformats.org/officeDocument/2006/relationships/chart" Target="../charts/chart777.xml"/><Relationship Id="rId13" Type="http://schemas.openxmlformats.org/officeDocument/2006/relationships/chart" Target="../charts/chart778.xml"/><Relationship Id="rId14" Type="http://schemas.openxmlformats.org/officeDocument/2006/relationships/chart" Target="../charts/chart779.xml"/><Relationship Id="rId15" Type="http://schemas.openxmlformats.org/officeDocument/2006/relationships/chart" Target="../charts/chart780.xml"/><Relationship Id="rId16" Type="http://schemas.openxmlformats.org/officeDocument/2006/relationships/chart" Target="../charts/chart78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2.xml"/><Relationship Id="rId7" Type="http://schemas.openxmlformats.org/officeDocument/2006/relationships/chart" Target="../charts/chart783.xml"/><Relationship Id="rId8" Type="http://schemas.openxmlformats.org/officeDocument/2006/relationships/chart" Target="../charts/chart784.xml"/><Relationship Id="rId9" Type="http://schemas.openxmlformats.org/officeDocument/2006/relationships/chart" Target="../charts/chart785.xml"/><Relationship Id="rId10" Type="http://schemas.openxmlformats.org/officeDocument/2006/relationships/chart" Target="../charts/chart786.xml"/><Relationship Id="rId11" Type="http://schemas.openxmlformats.org/officeDocument/2006/relationships/chart" Target="../charts/chart787.xml"/><Relationship Id="rId12" Type="http://schemas.openxmlformats.org/officeDocument/2006/relationships/chart" Target="../charts/chart788.xml"/><Relationship Id="rId13" Type="http://schemas.openxmlformats.org/officeDocument/2006/relationships/chart" Target="../charts/chart789.xml"/><Relationship Id="rId14" Type="http://schemas.openxmlformats.org/officeDocument/2006/relationships/chart" Target="../charts/chart790.xml"/><Relationship Id="rId15" Type="http://schemas.openxmlformats.org/officeDocument/2006/relationships/chart" Target="../charts/chart791.xml"/><Relationship Id="rId16" Type="http://schemas.openxmlformats.org/officeDocument/2006/relationships/chart" Target="../charts/chart79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93.xml"/><Relationship Id="rId7" Type="http://schemas.openxmlformats.org/officeDocument/2006/relationships/chart" Target="../charts/chart794.xml"/><Relationship Id="rId8" Type="http://schemas.openxmlformats.org/officeDocument/2006/relationships/chart" Target="../charts/chart795.xml"/><Relationship Id="rId9" Type="http://schemas.openxmlformats.org/officeDocument/2006/relationships/chart" Target="../charts/chart796.xml"/><Relationship Id="rId10" Type="http://schemas.openxmlformats.org/officeDocument/2006/relationships/chart" Target="../charts/chart797.xml"/><Relationship Id="rId11" Type="http://schemas.openxmlformats.org/officeDocument/2006/relationships/chart" Target="../charts/chart798.xml"/><Relationship Id="rId12" Type="http://schemas.openxmlformats.org/officeDocument/2006/relationships/chart" Target="../charts/chart799.xml"/><Relationship Id="rId13" Type="http://schemas.openxmlformats.org/officeDocument/2006/relationships/chart" Target="../charts/chart800.xml"/><Relationship Id="rId14" Type="http://schemas.openxmlformats.org/officeDocument/2006/relationships/chart" Target="../charts/chart801.xml"/><Relationship Id="rId15" Type="http://schemas.openxmlformats.org/officeDocument/2006/relationships/chart" Target="../charts/chart802.xml"/><Relationship Id="rId16" Type="http://schemas.openxmlformats.org/officeDocument/2006/relationships/chart" Target="../charts/chart80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04.xml"/><Relationship Id="rId7" Type="http://schemas.openxmlformats.org/officeDocument/2006/relationships/chart" Target="../charts/chart805.xml"/><Relationship Id="rId8" Type="http://schemas.openxmlformats.org/officeDocument/2006/relationships/chart" Target="../charts/chart806.xml"/><Relationship Id="rId9" Type="http://schemas.openxmlformats.org/officeDocument/2006/relationships/chart" Target="../charts/chart807.xml"/><Relationship Id="rId10" Type="http://schemas.openxmlformats.org/officeDocument/2006/relationships/chart" Target="../charts/chart808.xml"/><Relationship Id="rId11" Type="http://schemas.openxmlformats.org/officeDocument/2006/relationships/chart" Target="../charts/chart809.xml"/><Relationship Id="rId12" Type="http://schemas.openxmlformats.org/officeDocument/2006/relationships/chart" Target="../charts/chart810.xml"/><Relationship Id="rId13" Type="http://schemas.openxmlformats.org/officeDocument/2006/relationships/chart" Target="../charts/chart811.xml"/><Relationship Id="rId14" Type="http://schemas.openxmlformats.org/officeDocument/2006/relationships/chart" Target="../charts/chart812.xml"/><Relationship Id="rId15" Type="http://schemas.openxmlformats.org/officeDocument/2006/relationships/chart" Target="../charts/chart813.xml"/><Relationship Id="rId16" Type="http://schemas.openxmlformats.org/officeDocument/2006/relationships/chart" Target="../charts/chart81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5.xml"/><Relationship Id="rId7" Type="http://schemas.openxmlformats.org/officeDocument/2006/relationships/chart" Target="../charts/chart816.xml"/><Relationship Id="rId8" Type="http://schemas.openxmlformats.org/officeDocument/2006/relationships/chart" Target="../charts/chart817.xml"/><Relationship Id="rId9" Type="http://schemas.openxmlformats.org/officeDocument/2006/relationships/chart" Target="../charts/chart818.xml"/><Relationship Id="rId10" Type="http://schemas.openxmlformats.org/officeDocument/2006/relationships/chart" Target="../charts/chart819.xml"/><Relationship Id="rId11" Type="http://schemas.openxmlformats.org/officeDocument/2006/relationships/chart" Target="../charts/chart820.xml"/><Relationship Id="rId12" Type="http://schemas.openxmlformats.org/officeDocument/2006/relationships/chart" Target="../charts/chart821.xml"/><Relationship Id="rId13" Type="http://schemas.openxmlformats.org/officeDocument/2006/relationships/chart" Target="../charts/chart822.xml"/><Relationship Id="rId14" Type="http://schemas.openxmlformats.org/officeDocument/2006/relationships/chart" Target="../charts/chart823.xml"/><Relationship Id="rId15" Type="http://schemas.openxmlformats.org/officeDocument/2006/relationships/chart" Target="../charts/chart824.xml"/><Relationship Id="rId16" Type="http://schemas.openxmlformats.org/officeDocument/2006/relationships/chart" Target="../charts/chart82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26.xml"/><Relationship Id="rId7" Type="http://schemas.openxmlformats.org/officeDocument/2006/relationships/chart" Target="../charts/chart827.xml"/><Relationship Id="rId8" Type="http://schemas.openxmlformats.org/officeDocument/2006/relationships/chart" Target="../charts/chart828.xml"/><Relationship Id="rId9" Type="http://schemas.openxmlformats.org/officeDocument/2006/relationships/chart" Target="../charts/chart829.xml"/><Relationship Id="rId10" Type="http://schemas.openxmlformats.org/officeDocument/2006/relationships/chart" Target="../charts/chart830.xml"/><Relationship Id="rId11" Type="http://schemas.openxmlformats.org/officeDocument/2006/relationships/chart" Target="../charts/chart831.xml"/><Relationship Id="rId12" Type="http://schemas.openxmlformats.org/officeDocument/2006/relationships/chart" Target="../charts/chart832.xml"/><Relationship Id="rId13" Type="http://schemas.openxmlformats.org/officeDocument/2006/relationships/chart" Target="../charts/chart833.xml"/><Relationship Id="rId14" Type="http://schemas.openxmlformats.org/officeDocument/2006/relationships/chart" Target="../charts/chart834.xml"/><Relationship Id="rId15" Type="http://schemas.openxmlformats.org/officeDocument/2006/relationships/chart" Target="../charts/chart835.xml"/><Relationship Id="rId16" Type="http://schemas.openxmlformats.org/officeDocument/2006/relationships/chart" Target="../charts/chart83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37.xml"/><Relationship Id="rId7" Type="http://schemas.openxmlformats.org/officeDocument/2006/relationships/chart" Target="../charts/chart838.xml"/><Relationship Id="rId8" Type="http://schemas.openxmlformats.org/officeDocument/2006/relationships/chart" Target="../charts/chart839.xml"/><Relationship Id="rId9" Type="http://schemas.openxmlformats.org/officeDocument/2006/relationships/chart" Target="../charts/chart840.xml"/><Relationship Id="rId10" Type="http://schemas.openxmlformats.org/officeDocument/2006/relationships/chart" Target="../charts/chart841.xml"/><Relationship Id="rId11" Type="http://schemas.openxmlformats.org/officeDocument/2006/relationships/chart" Target="../charts/chart842.xml"/><Relationship Id="rId12" Type="http://schemas.openxmlformats.org/officeDocument/2006/relationships/chart" Target="../charts/chart843.xml"/><Relationship Id="rId13" Type="http://schemas.openxmlformats.org/officeDocument/2006/relationships/chart" Target="../charts/chart844.xml"/><Relationship Id="rId14" Type="http://schemas.openxmlformats.org/officeDocument/2006/relationships/chart" Target="../charts/chart845.xml"/><Relationship Id="rId15" Type="http://schemas.openxmlformats.org/officeDocument/2006/relationships/chart" Target="../charts/chart846.xml"/><Relationship Id="rId16" Type="http://schemas.openxmlformats.org/officeDocument/2006/relationships/chart" Target="../charts/chart84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48.xml"/><Relationship Id="rId7" Type="http://schemas.openxmlformats.org/officeDocument/2006/relationships/chart" Target="../charts/chart849.xml"/><Relationship Id="rId8" Type="http://schemas.openxmlformats.org/officeDocument/2006/relationships/chart" Target="../charts/chart850.xml"/><Relationship Id="rId9" Type="http://schemas.openxmlformats.org/officeDocument/2006/relationships/chart" Target="../charts/chart851.xml"/><Relationship Id="rId10" Type="http://schemas.openxmlformats.org/officeDocument/2006/relationships/chart" Target="../charts/chart852.xml"/><Relationship Id="rId11" Type="http://schemas.openxmlformats.org/officeDocument/2006/relationships/chart" Target="../charts/chart853.xml"/><Relationship Id="rId12" Type="http://schemas.openxmlformats.org/officeDocument/2006/relationships/chart" Target="../charts/chart854.xml"/><Relationship Id="rId13" Type="http://schemas.openxmlformats.org/officeDocument/2006/relationships/chart" Target="../charts/chart855.xml"/><Relationship Id="rId14" Type="http://schemas.openxmlformats.org/officeDocument/2006/relationships/chart" Target="../charts/chart856.xml"/><Relationship Id="rId15" Type="http://schemas.openxmlformats.org/officeDocument/2006/relationships/chart" Target="../charts/chart857.xml"/><Relationship Id="rId16" Type="http://schemas.openxmlformats.org/officeDocument/2006/relationships/chart" Target="../charts/chart85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9.xml"/><Relationship Id="rId7" Type="http://schemas.openxmlformats.org/officeDocument/2006/relationships/chart" Target="../charts/chart860.xml"/><Relationship Id="rId8" Type="http://schemas.openxmlformats.org/officeDocument/2006/relationships/chart" Target="../charts/chart861.xml"/><Relationship Id="rId9" Type="http://schemas.openxmlformats.org/officeDocument/2006/relationships/chart" Target="../charts/chart862.xml"/><Relationship Id="rId10" Type="http://schemas.openxmlformats.org/officeDocument/2006/relationships/chart" Target="../charts/chart863.xml"/><Relationship Id="rId11" Type="http://schemas.openxmlformats.org/officeDocument/2006/relationships/chart" Target="../charts/chart864.xml"/><Relationship Id="rId12" Type="http://schemas.openxmlformats.org/officeDocument/2006/relationships/chart" Target="../charts/chart865.xml"/><Relationship Id="rId13" Type="http://schemas.openxmlformats.org/officeDocument/2006/relationships/chart" Target="../charts/chart866.xml"/><Relationship Id="rId14" Type="http://schemas.openxmlformats.org/officeDocument/2006/relationships/chart" Target="../charts/chart867.xml"/><Relationship Id="rId15" Type="http://schemas.openxmlformats.org/officeDocument/2006/relationships/chart" Target="../charts/chart868.xml"/><Relationship Id="rId16" Type="http://schemas.openxmlformats.org/officeDocument/2006/relationships/chart" Target="../charts/chart86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xml"/><Relationship Id="rId7" Type="http://schemas.openxmlformats.org/officeDocument/2006/relationships/chart" Target="../charts/chart79.xml"/><Relationship Id="rId8" Type="http://schemas.openxmlformats.org/officeDocument/2006/relationships/chart" Target="../charts/chart80.xml"/><Relationship Id="rId9" Type="http://schemas.openxmlformats.org/officeDocument/2006/relationships/chart" Target="../charts/chart81.xml"/><Relationship Id="rId10" Type="http://schemas.openxmlformats.org/officeDocument/2006/relationships/chart" Target="../charts/chart82.xml"/><Relationship Id="rId11" Type="http://schemas.openxmlformats.org/officeDocument/2006/relationships/chart" Target="../charts/chart83.xml"/><Relationship Id="rId12" Type="http://schemas.openxmlformats.org/officeDocument/2006/relationships/chart" Target="../charts/chart84.xml"/><Relationship Id="rId13" Type="http://schemas.openxmlformats.org/officeDocument/2006/relationships/chart" Target="../charts/chart85.xml"/><Relationship Id="rId14" Type="http://schemas.openxmlformats.org/officeDocument/2006/relationships/chart" Target="../charts/chart86.xml"/><Relationship Id="rId15" Type="http://schemas.openxmlformats.org/officeDocument/2006/relationships/chart" Target="../charts/chart87.xml"/><Relationship Id="rId16" Type="http://schemas.openxmlformats.org/officeDocument/2006/relationships/chart" Target="../charts/chart8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70.xml"/><Relationship Id="rId7" Type="http://schemas.openxmlformats.org/officeDocument/2006/relationships/chart" Target="../charts/chart871.xml"/><Relationship Id="rId8" Type="http://schemas.openxmlformats.org/officeDocument/2006/relationships/chart" Target="../charts/chart872.xml"/><Relationship Id="rId9" Type="http://schemas.openxmlformats.org/officeDocument/2006/relationships/chart" Target="../charts/chart873.xml"/><Relationship Id="rId10" Type="http://schemas.openxmlformats.org/officeDocument/2006/relationships/chart" Target="../charts/chart874.xml"/><Relationship Id="rId11" Type="http://schemas.openxmlformats.org/officeDocument/2006/relationships/chart" Target="../charts/chart875.xml"/><Relationship Id="rId12" Type="http://schemas.openxmlformats.org/officeDocument/2006/relationships/chart" Target="../charts/chart876.xml"/><Relationship Id="rId13" Type="http://schemas.openxmlformats.org/officeDocument/2006/relationships/chart" Target="../charts/chart877.xml"/><Relationship Id="rId14" Type="http://schemas.openxmlformats.org/officeDocument/2006/relationships/chart" Target="../charts/chart878.xml"/><Relationship Id="rId15" Type="http://schemas.openxmlformats.org/officeDocument/2006/relationships/chart" Target="../charts/chart879.xml"/><Relationship Id="rId16" Type="http://schemas.openxmlformats.org/officeDocument/2006/relationships/chart" Target="../charts/chart8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1.xml"/><Relationship Id="rId7" Type="http://schemas.openxmlformats.org/officeDocument/2006/relationships/chart" Target="../charts/chart882.xml"/><Relationship Id="rId8" Type="http://schemas.openxmlformats.org/officeDocument/2006/relationships/chart" Target="../charts/chart883.xml"/><Relationship Id="rId9" Type="http://schemas.openxmlformats.org/officeDocument/2006/relationships/chart" Target="../charts/chart884.xml"/><Relationship Id="rId10" Type="http://schemas.openxmlformats.org/officeDocument/2006/relationships/chart" Target="../charts/chart885.xml"/><Relationship Id="rId11" Type="http://schemas.openxmlformats.org/officeDocument/2006/relationships/chart" Target="../charts/chart886.xml"/><Relationship Id="rId12" Type="http://schemas.openxmlformats.org/officeDocument/2006/relationships/chart" Target="../charts/chart887.xml"/><Relationship Id="rId13" Type="http://schemas.openxmlformats.org/officeDocument/2006/relationships/chart" Target="../charts/chart888.xml"/><Relationship Id="rId14" Type="http://schemas.openxmlformats.org/officeDocument/2006/relationships/chart" Target="../charts/chart889.xml"/><Relationship Id="rId15" Type="http://schemas.openxmlformats.org/officeDocument/2006/relationships/chart" Target="../charts/chart890.xml"/><Relationship Id="rId16" Type="http://schemas.openxmlformats.org/officeDocument/2006/relationships/chart" Target="../charts/chart89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2.xml"/><Relationship Id="rId7" Type="http://schemas.openxmlformats.org/officeDocument/2006/relationships/chart" Target="../charts/chart893.xml"/><Relationship Id="rId8" Type="http://schemas.openxmlformats.org/officeDocument/2006/relationships/chart" Target="../charts/chart894.xml"/><Relationship Id="rId9" Type="http://schemas.openxmlformats.org/officeDocument/2006/relationships/chart" Target="../charts/chart895.xml"/><Relationship Id="rId10" Type="http://schemas.openxmlformats.org/officeDocument/2006/relationships/chart" Target="../charts/chart896.xml"/><Relationship Id="rId11" Type="http://schemas.openxmlformats.org/officeDocument/2006/relationships/chart" Target="../charts/chart897.xml"/><Relationship Id="rId12" Type="http://schemas.openxmlformats.org/officeDocument/2006/relationships/chart" Target="../charts/chart898.xml"/><Relationship Id="rId13" Type="http://schemas.openxmlformats.org/officeDocument/2006/relationships/chart" Target="../charts/chart899.xml"/><Relationship Id="rId14" Type="http://schemas.openxmlformats.org/officeDocument/2006/relationships/chart" Target="../charts/chart900.xml"/><Relationship Id="rId15" Type="http://schemas.openxmlformats.org/officeDocument/2006/relationships/chart" Target="../charts/chart901.xml"/><Relationship Id="rId16" Type="http://schemas.openxmlformats.org/officeDocument/2006/relationships/chart" Target="../charts/chart90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03.xml"/><Relationship Id="rId7" Type="http://schemas.openxmlformats.org/officeDocument/2006/relationships/chart" Target="../charts/chart904.xml"/><Relationship Id="rId8" Type="http://schemas.openxmlformats.org/officeDocument/2006/relationships/chart" Target="../charts/chart905.xml"/><Relationship Id="rId9" Type="http://schemas.openxmlformats.org/officeDocument/2006/relationships/chart" Target="../charts/chart906.xml"/><Relationship Id="rId10" Type="http://schemas.openxmlformats.org/officeDocument/2006/relationships/chart" Target="../charts/chart907.xml"/><Relationship Id="rId11" Type="http://schemas.openxmlformats.org/officeDocument/2006/relationships/chart" Target="../charts/chart908.xml"/><Relationship Id="rId12" Type="http://schemas.openxmlformats.org/officeDocument/2006/relationships/chart" Target="../charts/chart909.xml"/><Relationship Id="rId13" Type="http://schemas.openxmlformats.org/officeDocument/2006/relationships/chart" Target="../charts/chart910.xml"/><Relationship Id="rId14" Type="http://schemas.openxmlformats.org/officeDocument/2006/relationships/chart" Target="../charts/chart911.xml"/><Relationship Id="rId15" Type="http://schemas.openxmlformats.org/officeDocument/2006/relationships/chart" Target="../charts/chart912.xml"/><Relationship Id="rId16" Type="http://schemas.openxmlformats.org/officeDocument/2006/relationships/chart" Target="../charts/chart91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4.xml"/><Relationship Id="rId7" Type="http://schemas.openxmlformats.org/officeDocument/2006/relationships/chart" Target="../charts/chart915.xml"/><Relationship Id="rId8" Type="http://schemas.openxmlformats.org/officeDocument/2006/relationships/chart" Target="../charts/chart916.xml"/><Relationship Id="rId9" Type="http://schemas.openxmlformats.org/officeDocument/2006/relationships/chart" Target="../charts/chart917.xml"/><Relationship Id="rId10" Type="http://schemas.openxmlformats.org/officeDocument/2006/relationships/chart" Target="../charts/chart918.xml"/><Relationship Id="rId11" Type="http://schemas.openxmlformats.org/officeDocument/2006/relationships/chart" Target="../charts/chart919.xml"/><Relationship Id="rId12" Type="http://schemas.openxmlformats.org/officeDocument/2006/relationships/chart" Target="../charts/chart920.xml"/><Relationship Id="rId13" Type="http://schemas.openxmlformats.org/officeDocument/2006/relationships/chart" Target="../charts/chart921.xml"/><Relationship Id="rId14" Type="http://schemas.openxmlformats.org/officeDocument/2006/relationships/chart" Target="../charts/chart922.xml"/><Relationship Id="rId15" Type="http://schemas.openxmlformats.org/officeDocument/2006/relationships/chart" Target="../charts/chart923.xml"/><Relationship Id="rId16" Type="http://schemas.openxmlformats.org/officeDocument/2006/relationships/chart" Target="../charts/chart92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25.xml"/><Relationship Id="rId7" Type="http://schemas.openxmlformats.org/officeDocument/2006/relationships/chart" Target="../charts/chart926.xml"/><Relationship Id="rId8" Type="http://schemas.openxmlformats.org/officeDocument/2006/relationships/chart" Target="../charts/chart927.xml"/><Relationship Id="rId9" Type="http://schemas.openxmlformats.org/officeDocument/2006/relationships/chart" Target="../charts/chart928.xml"/><Relationship Id="rId10" Type="http://schemas.openxmlformats.org/officeDocument/2006/relationships/chart" Target="../charts/chart929.xml"/><Relationship Id="rId11" Type="http://schemas.openxmlformats.org/officeDocument/2006/relationships/chart" Target="../charts/chart930.xml"/><Relationship Id="rId12" Type="http://schemas.openxmlformats.org/officeDocument/2006/relationships/chart" Target="../charts/chart931.xml"/><Relationship Id="rId13" Type="http://schemas.openxmlformats.org/officeDocument/2006/relationships/chart" Target="../charts/chart932.xml"/><Relationship Id="rId14" Type="http://schemas.openxmlformats.org/officeDocument/2006/relationships/chart" Target="../charts/chart933.xml"/><Relationship Id="rId15" Type="http://schemas.openxmlformats.org/officeDocument/2006/relationships/chart" Target="../charts/chart934.xml"/><Relationship Id="rId16" Type="http://schemas.openxmlformats.org/officeDocument/2006/relationships/chart" Target="../charts/chart93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36.xml"/><Relationship Id="rId7" Type="http://schemas.openxmlformats.org/officeDocument/2006/relationships/chart" Target="../charts/chart937.xml"/><Relationship Id="rId8" Type="http://schemas.openxmlformats.org/officeDocument/2006/relationships/chart" Target="../charts/chart938.xml"/><Relationship Id="rId9" Type="http://schemas.openxmlformats.org/officeDocument/2006/relationships/chart" Target="../charts/chart939.xml"/><Relationship Id="rId10" Type="http://schemas.openxmlformats.org/officeDocument/2006/relationships/chart" Target="../charts/chart940.xml"/><Relationship Id="rId11" Type="http://schemas.openxmlformats.org/officeDocument/2006/relationships/chart" Target="../charts/chart941.xml"/><Relationship Id="rId12" Type="http://schemas.openxmlformats.org/officeDocument/2006/relationships/chart" Target="../charts/chart942.xml"/><Relationship Id="rId13" Type="http://schemas.openxmlformats.org/officeDocument/2006/relationships/chart" Target="../charts/chart943.xml"/><Relationship Id="rId14" Type="http://schemas.openxmlformats.org/officeDocument/2006/relationships/chart" Target="../charts/chart944.xml"/><Relationship Id="rId15" Type="http://schemas.openxmlformats.org/officeDocument/2006/relationships/chart" Target="../charts/chart945.xml"/><Relationship Id="rId16" Type="http://schemas.openxmlformats.org/officeDocument/2006/relationships/chart" Target="../charts/chart94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7.xml"/><Relationship Id="rId7" Type="http://schemas.openxmlformats.org/officeDocument/2006/relationships/chart" Target="../charts/chart948.xml"/><Relationship Id="rId8" Type="http://schemas.openxmlformats.org/officeDocument/2006/relationships/chart" Target="../charts/chart949.xml"/><Relationship Id="rId9" Type="http://schemas.openxmlformats.org/officeDocument/2006/relationships/chart" Target="../charts/chart950.xml"/><Relationship Id="rId10" Type="http://schemas.openxmlformats.org/officeDocument/2006/relationships/chart" Target="../charts/chart951.xml"/><Relationship Id="rId11" Type="http://schemas.openxmlformats.org/officeDocument/2006/relationships/chart" Target="../charts/chart952.xml"/><Relationship Id="rId12" Type="http://schemas.openxmlformats.org/officeDocument/2006/relationships/chart" Target="../charts/chart953.xml"/><Relationship Id="rId13" Type="http://schemas.openxmlformats.org/officeDocument/2006/relationships/chart" Target="../charts/chart954.xml"/><Relationship Id="rId14" Type="http://schemas.openxmlformats.org/officeDocument/2006/relationships/chart" Target="../charts/chart955.xml"/><Relationship Id="rId15" Type="http://schemas.openxmlformats.org/officeDocument/2006/relationships/chart" Target="../charts/chart956.xml"/><Relationship Id="rId16" Type="http://schemas.openxmlformats.org/officeDocument/2006/relationships/chart" Target="../charts/chart95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58.xml"/><Relationship Id="rId7" Type="http://schemas.openxmlformats.org/officeDocument/2006/relationships/chart" Target="../charts/chart959.xml"/><Relationship Id="rId8" Type="http://schemas.openxmlformats.org/officeDocument/2006/relationships/chart" Target="../charts/chart960.xml"/><Relationship Id="rId9" Type="http://schemas.openxmlformats.org/officeDocument/2006/relationships/chart" Target="../charts/chart961.xml"/><Relationship Id="rId10" Type="http://schemas.openxmlformats.org/officeDocument/2006/relationships/chart" Target="../charts/chart962.xml"/><Relationship Id="rId11" Type="http://schemas.openxmlformats.org/officeDocument/2006/relationships/chart" Target="../charts/chart963.xml"/><Relationship Id="rId12" Type="http://schemas.openxmlformats.org/officeDocument/2006/relationships/chart" Target="../charts/chart964.xml"/><Relationship Id="rId13" Type="http://schemas.openxmlformats.org/officeDocument/2006/relationships/chart" Target="../charts/chart965.xml"/><Relationship Id="rId14" Type="http://schemas.openxmlformats.org/officeDocument/2006/relationships/chart" Target="../charts/chart966.xml"/><Relationship Id="rId15" Type="http://schemas.openxmlformats.org/officeDocument/2006/relationships/chart" Target="../charts/chart967.xml"/><Relationship Id="rId16" Type="http://schemas.openxmlformats.org/officeDocument/2006/relationships/chart" Target="../charts/chart96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69.xml"/><Relationship Id="rId7" Type="http://schemas.openxmlformats.org/officeDocument/2006/relationships/chart" Target="../charts/chart970.xml"/><Relationship Id="rId8" Type="http://schemas.openxmlformats.org/officeDocument/2006/relationships/chart" Target="../charts/chart971.xml"/><Relationship Id="rId9" Type="http://schemas.openxmlformats.org/officeDocument/2006/relationships/chart" Target="../charts/chart972.xml"/><Relationship Id="rId10" Type="http://schemas.openxmlformats.org/officeDocument/2006/relationships/chart" Target="../charts/chart973.xml"/><Relationship Id="rId11" Type="http://schemas.openxmlformats.org/officeDocument/2006/relationships/chart" Target="../charts/chart974.xml"/><Relationship Id="rId12" Type="http://schemas.openxmlformats.org/officeDocument/2006/relationships/chart" Target="../charts/chart975.xml"/><Relationship Id="rId13" Type="http://schemas.openxmlformats.org/officeDocument/2006/relationships/chart" Target="../charts/chart976.xml"/><Relationship Id="rId14" Type="http://schemas.openxmlformats.org/officeDocument/2006/relationships/chart" Target="../charts/chart977.xml"/><Relationship Id="rId15" Type="http://schemas.openxmlformats.org/officeDocument/2006/relationships/chart" Target="../charts/chart978.xml"/><Relationship Id="rId16" Type="http://schemas.openxmlformats.org/officeDocument/2006/relationships/chart" Target="../charts/chart97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xml"/><Relationship Id="rId7" Type="http://schemas.openxmlformats.org/officeDocument/2006/relationships/chart" Target="../charts/chart90.xml"/><Relationship Id="rId8" Type="http://schemas.openxmlformats.org/officeDocument/2006/relationships/chart" Target="../charts/chart91.xml"/><Relationship Id="rId9" Type="http://schemas.openxmlformats.org/officeDocument/2006/relationships/chart" Target="../charts/chart92.xml"/><Relationship Id="rId10" Type="http://schemas.openxmlformats.org/officeDocument/2006/relationships/chart" Target="../charts/chart93.xml"/><Relationship Id="rId11" Type="http://schemas.openxmlformats.org/officeDocument/2006/relationships/chart" Target="../charts/chart94.xml"/><Relationship Id="rId12" Type="http://schemas.openxmlformats.org/officeDocument/2006/relationships/chart" Target="../charts/chart95.xml"/><Relationship Id="rId13" Type="http://schemas.openxmlformats.org/officeDocument/2006/relationships/chart" Target="../charts/chart96.xml"/><Relationship Id="rId14" Type="http://schemas.openxmlformats.org/officeDocument/2006/relationships/chart" Target="../charts/chart97.xml"/><Relationship Id="rId15" Type="http://schemas.openxmlformats.org/officeDocument/2006/relationships/chart" Target="../charts/chart98.xml"/><Relationship Id="rId16" Type="http://schemas.openxmlformats.org/officeDocument/2006/relationships/chart" Target="../charts/chart9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80.xml"/><Relationship Id="rId7" Type="http://schemas.openxmlformats.org/officeDocument/2006/relationships/chart" Target="../charts/chart981.xml"/><Relationship Id="rId8" Type="http://schemas.openxmlformats.org/officeDocument/2006/relationships/chart" Target="../charts/chart982.xml"/><Relationship Id="rId9" Type="http://schemas.openxmlformats.org/officeDocument/2006/relationships/chart" Target="../charts/chart983.xml"/><Relationship Id="rId10" Type="http://schemas.openxmlformats.org/officeDocument/2006/relationships/chart" Target="../charts/chart984.xml"/><Relationship Id="rId11" Type="http://schemas.openxmlformats.org/officeDocument/2006/relationships/chart" Target="../charts/chart985.xml"/><Relationship Id="rId12" Type="http://schemas.openxmlformats.org/officeDocument/2006/relationships/chart" Target="../charts/chart986.xml"/><Relationship Id="rId13" Type="http://schemas.openxmlformats.org/officeDocument/2006/relationships/chart" Target="../charts/chart987.xml"/><Relationship Id="rId14" Type="http://schemas.openxmlformats.org/officeDocument/2006/relationships/chart" Target="../charts/chart988.xml"/><Relationship Id="rId15" Type="http://schemas.openxmlformats.org/officeDocument/2006/relationships/chart" Target="../charts/chart989.xml"/><Relationship Id="rId16" Type="http://schemas.openxmlformats.org/officeDocument/2006/relationships/chart" Target="../charts/chart9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91.xml"/><Relationship Id="rId7" Type="http://schemas.openxmlformats.org/officeDocument/2006/relationships/chart" Target="../charts/chart992.xml"/><Relationship Id="rId8" Type="http://schemas.openxmlformats.org/officeDocument/2006/relationships/chart" Target="../charts/chart993.xml"/><Relationship Id="rId9" Type="http://schemas.openxmlformats.org/officeDocument/2006/relationships/chart" Target="../charts/chart994.xml"/><Relationship Id="rId10" Type="http://schemas.openxmlformats.org/officeDocument/2006/relationships/chart" Target="../charts/chart995.xml"/><Relationship Id="rId11" Type="http://schemas.openxmlformats.org/officeDocument/2006/relationships/chart" Target="../charts/chart996.xml"/><Relationship Id="rId12" Type="http://schemas.openxmlformats.org/officeDocument/2006/relationships/chart" Target="../charts/chart997.xml"/><Relationship Id="rId13" Type="http://schemas.openxmlformats.org/officeDocument/2006/relationships/chart" Target="../charts/chart998.xml"/><Relationship Id="rId14" Type="http://schemas.openxmlformats.org/officeDocument/2006/relationships/chart" Target="../charts/chart999.xml"/><Relationship Id="rId15" Type="http://schemas.openxmlformats.org/officeDocument/2006/relationships/chart" Target="../charts/chart1000.xml"/><Relationship Id="rId16" Type="http://schemas.openxmlformats.org/officeDocument/2006/relationships/chart" Target="../charts/chart100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2.xml"/><Relationship Id="rId7" Type="http://schemas.openxmlformats.org/officeDocument/2006/relationships/chart" Target="../charts/chart1003.xml"/><Relationship Id="rId8" Type="http://schemas.openxmlformats.org/officeDocument/2006/relationships/chart" Target="../charts/chart1004.xml"/><Relationship Id="rId9" Type="http://schemas.openxmlformats.org/officeDocument/2006/relationships/chart" Target="../charts/chart1005.xml"/><Relationship Id="rId10" Type="http://schemas.openxmlformats.org/officeDocument/2006/relationships/chart" Target="../charts/chart1006.xml"/><Relationship Id="rId11" Type="http://schemas.openxmlformats.org/officeDocument/2006/relationships/chart" Target="../charts/chart1007.xml"/><Relationship Id="rId12" Type="http://schemas.openxmlformats.org/officeDocument/2006/relationships/chart" Target="../charts/chart1008.xml"/><Relationship Id="rId13" Type="http://schemas.openxmlformats.org/officeDocument/2006/relationships/chart" Target="../charts/chart1009.xml"/><Relationship Id="rId14" Type="http://schemas.openxmlformats.org/officeDocument/2006/relationships/chart" Target="../charts/chart1010.xml"/><Relationship Id="rId15" Type="http://schemas.openxmlformats.org/officeDocument/2006/relationships/chart" Target="../charts/chart1011.xml"/><Relationship Id="rId16" Type="http://schemas.openxmlformats.org/officeDocument/2006/relationships/chart" Target="../charts/chart101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13.xml"/><Relationship Id="rId7" Type="http://schemas.openxmlformats.org/officeDocument/2006/relationships/chart" Target="../charts/chart1014.xml"/><Relationship Id="rId8" Type="http://schemas.openxmlformats.org/officeDocument/2006/relationships/chart" Target="../charts/chart1015.xml"/><Relationship Id="rId9" Type="http://schemas.openxmlformats.org/officeDocument/2006/relationships/chart" Target="../charts/chart1016.xml"/><Relationship Id="rId10" Type="http://schemas.openxmlformats.org/officeDocument/2006/relationships/chart" Target="../charts/chart1017.xml"/><Relationship Id="rId11" Type="http://schemas.openxmlformats.org/officeDocument/2006/relationships/chart" Target="../charts/chart1018.xml"/><Relationship Id="rId12" Type="http://schemas.openxmlformats.org/officeDocument/2006/relationships/chart" Target="../charts/chart1019.xml"/><Relationship Id="rId13" Type="http://schemas.openxmlformats.org/officeDocument/2006/relationships/chart" Target="../charts/chart1020.xml"/><Relationship Id="rId14" Type="http://schemas.openxmlformats.org/officeDocument/2006/relationships/chart" Target="../charts/chart1021.xml"/><Relationship Id="rId15" Type="http://schemas.openxmlformats.org/officeDocument/2006/relationships/chart" Target="../charts/chart1022.xml"/><Relationship Id="rId16" Type="http://schemas.openxmlformats.org/officeDocument/2006/relationships/chart" Target="../charts/chart102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24.xml"/><Relationship Id="rId7" Type="http://schemas.openxmlformats.org/officeDocument/2006/relationships/chart" Target="../charts/chart1025.xml"/><Relationship Id="rId8" Type="http://schemas.openxmlformats.org/officeDocument/2006/relationships/chart" Target="../charts/chart1026.xml"/><Relationship Id="rId9" Type="http://schemas.openxmlformats.org/officeDocument/2006/relationships/chart" Target="../charts/chart1027.xml"/><Relationship Id="rId10" Type="http://schemas.openxmlformats.org/officeDocument/2006/relationships/chart" Target="../charts/chart1028.xml"/><Relationship Id="rId11" Type="http://schemas.openxmlformats.org/officeDocument/2006/relationships/chart" Target="../charts/chart1029.xml"/><Relationship Id="rId12" Type="http://schemas.openxmlformats.org/officeDocument/2006/relationships/chart" Target="../charts/chart1030.xml"/><Relationship Id="rId13" Type="http://schemas.openxmlformats.org/officeDocument/2006/relationships/chart" Target="../charts/chart1031.xml"/><Relationship Id="rId14" Type="http://schemas.openxmlformats.org/officeDocument/2006/relationships/chart" Target="../charts/chart1032.xml"/><Relationship Id="rId15" Type="http://schemas.openxmlformats.org/officeDocument/2006/relationships/chart" Target="../charts/chart1033.xml"/><Relationship Id="rId16" Type="http://schemas.openxmlformats.org/officeDocument/2006/relationships/chart" Target="../charts/chart103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5.xml"/><Relationship Id="rId7" Type="http://schemas.openxmlformats.org/officeDocument/2006/relationships/chart" Target="../charts/chart1036.xml"/><Relationship Id="rId8" Type="http://schemas.openxmlformats.org/officeDocument/2006/relationships/chart" Target="../charts/chart1037.xml"/><Relationship Id="rId9" Type="http://schemas.openxmlformats.org/officeDocument/2006/relationships/chart" Target="../charts/chart1038.xml"/><Relationship Id="rId10" Type="http://schemas.openxmlformats.org/officeDocument/2006/relationships/chart" Target="../charts/chart1039.xml"/><Relationship Id="rId11" Type="http://schemas.openxmlformats.org/officeDocument/2006/relationships/chart" Target="../charts/chart1040.xml"/><Relationship Id="rId12" Type="http://schemas.openxmlformats.org/officeDocument/2006/relationships/chart" Target="../charts/chart1041.xml"/><Relationship Id="rId13" Type="http://schemas.openxmlformats.org/officeDocument/2006/relationships/chart" Target="../charts/chart1042.xml"/><Relationship Id="rId14" Type="http://schemas.openxmlformats.org/officeDocument/2006/relationships/chart" Target="../charts/chart1043.xml"/><Relationship Id="rId15" Type="http://schemas.openxmlformats.org/officeDocument/2006/relationships/chart" Target="../charts/chart1044.xml"/><Relationship Id="rId16" Type="http://schemas.openxmlformats.org/officeDocument/2006/relationships/chart" Target="../charts/chart104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46.xml"/><Relationship Id="rId7" Type="http://schemas.openxmlformats.org/officeDocument/2006/relationships/chart" Target="../charts/chart1047.xml"/><Relationship Id="rId8" Type="http://schemas.openxmlformats.org/officeDocument/2006/relationships/chart" Target="../charts/chart1048.xml"/><Relationship Id="rId9" Type="http://schemas.openxmlformats.org/officeDocument/2006/relationships/chart" Target="../charts/chart1049.xml"/><Relationship Id="rId10" Type="http://schemas.openxmlformats.org/officeDocument/2006/relationships/chart" Target="../charts/chart1050.xml"/><Relationship Id="rId11" Type="http://schemas.openxmlformats.org/officeDocument/2006/relationships/chart" Target="../charts/chart1051.xml"/><Relationship Id="rId12" Type="http://schemas.openxmlformats.org/officeDocument/2006/relationships/chart" Target="../charts/chart1052.xml"/><Relationship Id="rId13" Type="http://schemas.openxmlformats.org/officeDocument/2006/relationships/chart" Target="../charts/chart1053.xml"/><Relationship Id="rId14" Type="http://schemas.openxmlformats.org/officeDocument/2006/relationships/chart" Target="../charts/chart1054.xml"/><Relationship Id="rId15" Type="http://schemas.openxmlformats.org/officeDocument/2006/relationships/chart" Target="../charts/chart1055.xml"/><Relationship Id="rId16" Type="http://schemas.openxmlformats.org/officeDocument/2006/relationships/chart" Target="../charts/chart105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7.xml"/><Relationship Id="rId7" Type="http://schemas.openxmlformats.org/officeDocument/2006/relationships/chart" Target="../charts/chart1058.xml"/><Relationship Id="rId8" Type="http://schemas.openxmlformats.org/officeDocument/2006/relationships/chart" Target="../charts/chart1059.xml"/><Relationship Id="rId9" Type="http://schemas.openxmlformats.org/officeDocument/2006/relationships/chart" Target="../charts/chart1060.xml"/><Relationship Id="rId10" Type="http://schemas.openxmlformats.org/officeDocument/2006/relationships/chart" Target="../charts/chart1061.xml"/><Relationship Id="rId11" Type="http://schemas.openxmlformats.org/officeDocument/2006/relationships/chart" Target="../charts/chart1062.xml"/><Relationship Id="rId12" Type="http://schemas.openxmlformats.org/officeDocument/2006/relationships/chart" Target="../charts/chart1063.xml"/><Relationship Id="rId13" Type="http://schemas.openxmlformats.org/officeDocument/2006/relationships/chart" Target="../charts/chart1064.xml"/><Relationship Id="rId14" Type="http://schemas.openxmlformats.org/officeDocument/2006/relationships/chart" Target="../charts/chart1065.xml"/><Relationship Id="rId15" Type="http://schemas.openxmlformats.org/officeDocument/2006/relationships/chart" Target="../charts/chart1066.xml"/><Relationship Id="rId16" Type="http://schemas.openxmlformats.org/officeDocument/2006/relationships/chart" Target="../charts/chart106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8.xml"/><Relationship Id="rId7" Type="http://schemas.openxmlformats.org/officeDocument/2006/relationships/chart" Target="../charts/chart1069.xml"/><Relationship Id="rId8" Type="http://schemas.openxmlformats.org/officeDocument/2006/relationships/chart" Target="../charts/chart1070.xml"/><Relationship Id="rId9" Type="http://schemas.openxmlformats.org/officeDocument/2006/relationships/chart" Target="../charts/chart1071.xml"/><Relationship Id="rId10" Type="http://schemas.openxmlformats.org/officeDocument/2006/relationships/chart" Target="../charts/chart1072.xml"/><Relationship Id="rId11" Type="http://schemas.openxmlformats.org/officeDocument/2006/relationships/chart" Target="../charts/chart1073.xml"/><Relationship Id="rId12" Type="http://schemas.openxmlformats.org/officeDocument/2006/relationships/chart" Target="../charts/chart1074.xml"/><Relationship Id="rId13" Type="http://schemas.openxmlformats.org/officeDocument/2006/relationships/chart" Target="../charts/chart1075.xml"/><Relationship Id="rId14" Type="http://schemas.openxmlformats.org/officeDocument/2006/relationships/chart" Target="../charts/chart1076.xml"/><Relationship Id="rId15" Type="http://schemas.openxmlformats.org/officeDocument/2006/relationships/chart" Target="../charts/chart1077.xml"/><Relationship Id="rId16" Type="http://schemas.openxmlformats.org/officeDocument/2006/relationships/chart" Target="../charts/chart107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79.xml"/><Relationship Id="rId7" Type="http://schemas.openxmlformats.org/officeDocument/2006/relationships/chart" Target="../charts/chart1080.xml"/><Relationship Id="rId8" Type="http://schemas.openxmlformats.org/officeDocument/2006/relationships/chart" Target="../charts/chart1081.xml"/><Relationship Id="rId9" Type="http://schemas.openxmlformats.org/officeDocument/2006/relationships/chart" Target="../charts/chart1082.xml"/><Relationship Id="rId10" Type="http://schemas.openxmlformats.org/officeDocument/2006/relationships/chart" Target="../charts/chart1083.xml"/><Relationship Id="rId11" Type="http://schemas.openxmlformats.org/officeDocument/2006/relationships/chart" Target="../charts/chart1084.xml"/><Relationship Id="rId12" Type="http://schemas.openxmlformats.org/officeDocument/2006/relationships/chart" Target="../charts/chart1085.xml"/><Relationship Id="rId13" Type="http://schemas.openxmlformats.org/officeDocument/2006/relationships/chart" Target="../charts/chart1086.xml"/><Relationship Id="rId14" Type="http://schemas.openxmlformats.org/officeDocument/2006/relationships/chart" Target="../charts/chart1087.xml"/><Relationship Id="rId15" Type="http://schemas.openxmlformats.org/officeDocument/2006/relationships/chart" Target="../charts/chart1088.xml"/><Relationship Id="rId16" Type="http://schemas.openxmlformats.org/officeDocument/2006/relationships/chart" Target="../charts/chart108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51456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54115917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454994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2197630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1797026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02325737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0442228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410980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72514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481204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84833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09800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Autos Scanning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83074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20847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976039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471022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46264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52195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06853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518228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81616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8849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81405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493606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5686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481351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1205220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93250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568027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80997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72204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7018187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90879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0278640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203051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889137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4132385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5474025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226730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Tradicional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331274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9337782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431680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913432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89704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500286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792745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037179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965585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6664890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2000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Autos Scanning | Hawaiian Tropic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Hawaiian Tropic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309738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6693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8257764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298465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743562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710369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2345471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81%</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222009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6237383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5491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096215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NATIONAL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404684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963295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508152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4712865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2667197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632240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531724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6852896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29270577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4502954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38561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Moderno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19553840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23178468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0689535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105850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2883651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5322313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Autos Scanning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6344386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1737338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72835159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0309625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50478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Convenience + Farmacias Cad + Hard Discounters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74166203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87671510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9684274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21842443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15716639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70161603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176270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52439502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Moderno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8272057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6916351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392732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Sector | Canal Tradicional | Banana Boat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Banana Boat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88830463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95451099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48620537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509060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Convenience + Farmacias Cad + Hard Discounters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6"/>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23004">
                <a:tc>
                  <a:txBody>
                    <a:bodyPr/>
                    <a:lstStyle/>
                    <a:p>
                      <a:pPr algn="ctr">
                        <a:defRPr sz="700">
                          <a:latin typeface="Nexa Bold"/>
                        </a:defRPr>
                      </a:pPr>
                      <a:r>
                        <a:t>650+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423004">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23004">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23004">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23004">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23004">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23004">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469968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Aerosol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Emulsion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Fluido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198230748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Serum</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52354680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Cosmetics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Aceite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Emulsion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235929330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Fluido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Gel-Crema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Liquido</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Locion</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7433400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gridCol w="678127">
                  <a:extLst>
                    <a:ext uri="{9D8B030D-6E8A-4147-A177-3AD203B41FA5}">
                      <a16:colId xmlns:a16="http://schemas.microsoft.com/office/drawing/2014/main" val="3346967865"/>
                    </a:ext>
                  </a:extLst>
                </a:gridCol>
                <a:gridCol w="678127">
                  <a:extLst>
                    <a:ext uri="{9D8B030D-6E8A-4147-A177-3AD203B41FA5}">
                      <a16:colId xmlns:a16="http://schemas.microsoft.com/office/drawing/2014/main" val="1999781626"/>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Mousse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Derma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Crema</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Liquido</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2" name="T1-C2">
            <a:extLst>
              <a:ext uri="{FF2B5EF4-FFF2-40B4-BE49-F238E27FC236}">
                <a16:creationId xmlns:a16="http://schemas.microsoft.com/office/drawing/2014/main" id="{D1D32EDD-B8E8-1F29-570F-221E9957BA07}"/>
              </a:ext>
            </a:extLst>
          </p:cNvPr>
          <p:cNvGraphicFramePr>
            <a:graphicFrameLocks/>
          </p:cNvGraphicFramePr>
          <p:nvPr>
            <p:extLst>
              <p:ext uri="{D42A27DB-BD31-4B8C-83A1-F6EECF244321}">
                <p14:modId xmlns:p14="http://schemas.microsoft.com/office/powerpoint/2010/main" val="3441933715"/>
              </p:ext>
            </p:extLst>
          </p:nvPr>
        </p:nvGraphicFramePr>
        <p:xfrm>
          <a:off x="7297614" y="1790655"/>
          <a:ext cx="667472" cy="292608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21" name="T1-C2">
            <a:extLst>
              <a:ext uri="{FF2B5EF4-FFF2-40B4-BE49-F238E27FC236}">
                <a16:creationId xmlns:a16="http://schemas.microsoft.com/office/drawing/2014/main" id="{E34B971B-ACE0-EA35-2925-66BE4D3683F1}"/>
              </a:ext>
            </a:extLst>
          </p:cNvPr>
          <p:cNvGraphicFramePr>
            <a:graphicFrameLocks/>
          </p:cNvGraphicFramePr>
          <p:nvPr>
            <p:extLst>
              <p:ext uri="{D42A27DB-BD31-4B8C-83A1-F6EECF244321}">
                <p14:modId xmlns:p14="http://schemas.microsoft.com/office/powerpoint/2010/main" val="1296302823"/>
              </p:ext>
            </p:extLst>
          </p:nvPr>
        </p:nvGraphicFramePr>
        <p:xfrm>
          <a:off x="8030164" y="1785590"/>
          <a:ext cx="604586" cy="2926080"/>
        </p:xfrm>
        <a:graphic>
          <a:graphicData uri="http://schemas.openxmlformats.org/drawingml/2006/chart">
            <c:chart xmlns:c="http://schemas.openxmlformats.org/drawingml/2006/chart" xmlns:r="http://schemas.openxmlformats.org/officeDocument/2006/relationships" r:id="rId16"/>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37490253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Canal Tradicional | Beauty Care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389923520"/>
              </p:ext>
            </p:extLst>
          </p:nvPr>
        </p:nvGraphicFramePr>
        <p:xfrm>
          <a:off x="503238" y="1123950"/>
          <a:ext cx="8137524" cy="3608468"/>
        </p:xfrm>
        <a:graphic>
          <a:graphicData uri="http://schemas.openxmlformats.org/drawingml/2006/table">
            <a:tbl>
              <a:tblPr firstRow="1" bandRow="1">
                <a:tableStyleId>{5C22544A-7EE6-4342-B048-85BDC9FD1C3A}</a:tableStyleId>
              </a:tblPr>
              <a:tblGrid>
                <a:gridCol w="678127">
                  <a:extLst>
                    <a:ext uri="{9D8B030D-6E8A-4147-A177-3AD203B41FA5}">
                      <a16:colId xmlns:a16="http://schemas.microsoft.com/office/drawing/2014/main" val="2374043349"/>
                    </a:ext>
                  </a:extLst>
                </a:gridCol>
                <a:gridCol w="678127">
                  <a:extLst>
                    <a:ext uri="{9D8B030D-6E8A-4147-A177-3AD203B41FA5}">
                      <a16:colId xmlns:a16="http://schemas.microsoft.com/office/drawing/2014/main" val="686446515"/>
                    </a:ext>
                  </a:extLst>
                </a:gridCol>
                <a:gridCol w="678127">
                  <a:extLst>
                    <a:ext uri="{9D8B030D-6E8A-4147-A177-3AD203B41FA5}">
                      <a16:colId xmlns:a16="http://schemas.microsoft.com/office/drawing/2014/main" val="615267332"/>
                    </a:ext>
                  </a:extLst>
                </a:gridCol>
                <a:gridCol w="678127">
                  <a:extLst>
                    <a:ext uri="{9D8B030D-6E8A-4147-A177-3AD203B41FA5}">
                      <a16:colId xmlns:a16="http://schemas.microsoft.com/office/drawing/2014/main" val="3934928471"/>
                    </a:ext>
                  </a:extLst>
                </a:gridCol>
                <a:gridCol w="678127">
                  <a:extLst>
                    <a:ext uri="{9D8B030D-6E8A-4147-A177-3AD203B41FA5}">
                      <a16:colId xmlns:a16="http://schemas.microsoft.com/office/drawing/2014/main" val="1998921615"/>
                    </a:ext>
                  </a:extLst>
                </a:gridCol>
                <a:gridCol w="678127">
                  <a:extLst>
                    <a:ext uri="{9D8B030D-6E8A-4147-A177-3AD203B41FA5}">
                      <a16:colId xmlns:a16="http://schemas.microsoft.com/office/drawing/2014/main" val="3704632370"/>
                    </a:ext>
                  </a:extLst>
                </a:gridCol>
                <a:gridCol w="678127">
                  <a:extLst>
                    <a:ext uri="{9D8B030D-6E8A-4147-A177-3AD203B41FA5}">
                      <a16:colId xmlns:a16="http://schemas.microsoft.com/office/drawing/2014/main" val="609616894"/>
                    </a:ext>
                  </a:extLst>
                </a:gridCol>
                <a:gridCol w="678127">
                  <a:extLst>
                    <a:ext uri="{9D8B030D-6E8A-4147-A177-3AD203B41FA5}">
                      <a16:colId xmlns:a16="http://schemas.microsoft.com/office/drawing/2014/main" val="610377723"/>
                    </a:ext>
                  </a:extLst>
                </a:gridCol>
                <a:gridCol w="678127">
                  <a:extLst>
                    <a:ext uri="{9D8B030D-6E8A-4147-A177-3AD203B41FA5}">
                      <a16:colId xmlns:a16="http://schemas.microsoft.com/office/drawing/2014/main" val="1173533836"/>
                    </a:ext>
                  </a:extLst>
                </a:gridCol>
                <a:gridCol w="678127">
                  <a:extLst>
                    <a:ext uri="{9D8B030D-6E8A-4147-A177-3AD203B41FA5}">
                      <a16:colId xmlns:a16="http://schemas.microsoft.com/office/drawing/2014/main" val="2420767130"/>
                    </a:ext>
                  </a:extLst>
                </a:gridCol>
              </a:tblGrid>
              <a:tr h="263031">
                <a:tc rowSpan="2">
                  <a:txBody>
                    <a:bodyPr/>
                    <a:lstStyle/>
                    <a:p>
                      <a:endParaRPr lang="en-US" sz="700" kern="1200" dirty="0">
                        <a:solidFill>
                          <a:schemeClr val="bg1"/>
                        </a:solidFill>
                        <a:latin typeface="Nexa Bold (Headings)"/>
                        <a:ea typeface="+mn-ea"/>
                        <a:cs typeface="+mn-cs"/>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Sun Care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Locion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Roll-On</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Spray</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Sunscreen Sport Stick</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407">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72000" marR="72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Beauty Care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3505">
                <a:tc>
                  <a:txBody>
                    <a:bodyPr/>
                    <a:lstStyle/>
                    <a:p>
                      <a:pPr algn="ctr">
                        <a:defRPr sz="700">
                          <a:latin typeface="Nexa Bold"/>
                        </a:defRPr>
                      </a:pPr>
                      <a:r>
                        <a:t>600-649.99 $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98455198"/>
                  </a:ext>
                </a:extLst>
              </a:tr>
              <a:tr h="493505">
                <a:tc>
                  <a:txBody>
                    <a:bodyPr/>
                    <a:lstStyle/>
                    <a:p>
                      <a:pPr algn="ctr">
                        <a:defRPr sz="700">
                          <a:latin typeface="Nexa Bold"/>
                        </a:defRPr>
                      </a:pPr>
                      <a:r>
                        <a:t>550-599.99 $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7772440"/>
                  </a:ext>
                </a:extLst>
              </a:tr>
              <a:tr h="493505">
                <a:tc>
                  <a:txBody>
                    <a:bodyPr/>
                    <a:lstStyle/>
                    <a:p>
                      <a:pPr algn="ctr">
                        <a:defRPr sz="700">
                          <a:latin typeface="Nexa Bold"/>
                        </a:defRPr>
                      </a:pPr>
                      <a:r>
                        <a:t>300-549.99 $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3505">
                <a:tc>
                  <a:txBody>
                    <a:bodyPr/>
                    <a:lstStyle/>
                    <a:p>
                      <a:pPr algn="ctr">
                        <a:defRPr sz="700">
                          <a:latin typeface="Nexa Bold"/>
                        </a:defRPr>
                      </a:pPr>
                      <a:r>
                        <a:t>250-299.99 $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11501353"/>
                  </a:ext>
                </a:extLst>
              </a:tr>
              <a:tr h="493505">
                <a:tc>
                  <a:txBody>
                    <a:bodyPr/>
                    <a:lstStyle/>
                    <a:p>
                      <a:pPr algn="ctr">
                        <a:defRPr sz="700">
                          <a:latin typeface="Nexa Bold"/>
                        </a:defRPr>
                      </a:pPr>
                      <a:r>
                        <a:t>200-249.99 $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5660266"/>
                  </a:ext>
                </a:extLst>
              </a:tr>
              <a:tr h="493505">
                <a:tc>
                  <a:txBody>
                    <a:bodyPr/>
                    <a:lstStyle/>
                    <a:p>
                      <a:pPr algn="ctr">
                        <a:defRPr sz="700">
                          <a:latin typeface="Nexa Bold"/>
                        </a:defRPr>
                      </a:pPr>
                      <a:r>
                        <a:t>0-199.99 $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98476446"/>
                  </a:ext>
                </a:extLst>
              </a:tr>
            </a:tbl>
          </a:graphicData>
        </a:graphic>
      </p:graphicFrame>
      <p:graphicFrame>
        <p:nvGraphicFramePr>
          <p:cNvPr id="7"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1081300143"/>
              </p:ext>
            </p:extLst>
          </p:nvPr>
        </p:nvGraphicFramePr>
        <p:xfrm>
          <a:off x="1190231" y="1791819"/>
          <a:ext cx="690608" cy="292608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T1-C2">
            <a:extLst>
              <a:ext uri="{FF2B5EF4-FFF2-40B4-BE49-F238E27FC236}">
                <a16:creationId xmlns:a16="http://schemas.microsoft.com/office/drawing/2014/main" id="{672ACA9F-654A-874E-D781-3021D339BA9D}"/>
              </a:ext>
            </a:extLst>
          </p:cNvPr>
          <p:cNvGraphicFramePr>
            <a:graphicFrameLocks/>
          </p:cNvGraphicFramePr>
          <p:nvPr>
            <p:extLst>
              <p:ext uri="{D42A27DB-BD31-4B8C-83A1-F6EECF244321}">
                <p14:modId xmlns:p14="http://schemas.microsoft.com/office/powerpoint/2010/main" val="2133075414"/>
              </p:ext>
            </p:extLst>
          </p:nvPr>
        </p:nvGraphicFramePr>
        <p:xfrm>
          <a:off x="1872714" y="1786602"/>
          <a:ext cx="683161" cy="292608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T1-C2">
            <a:extLst>
              <a:ext uri="{FF2B5EF4-FFF2-40B4-BE49-F238E27FC236}">
                <a16:creationId xmlns:a16="http://schemas.microsoft.com/office/drawing/2014/main" id="{25093E4B-5377-5014-B672-E5B7AF3DB3CF}"/>
              </a:ext>
            </a:extLst>
          </p:cNvPr>
          <p:cNvGraphicFramePr>
            <a:graphicFrameLocks/>
          </p:cNvGraphicFramePr>
          <p:nvPr>
            <p:extLst>
              <p:ext uri="{D42A27DB-BD31-4B8C-83A1-F6EECF244321}">
                <p14:modId xmlns:p14="http://schemas.microsoft.com/office/powerpoint/2010/main" val="3839889592"/>
              </p:ext>
            </p:extLst>
          </p:nvPr>
        </p:nvGraphicFramePr>
        <p:xfrm>
          <a:off x="2586439" y="1781542"/>
          <a:ext cx="640453" cy="292608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5" name="T1-C2">
            <a:extLst>
              <a:ext uri="{FF2B5EF4-FFF2-40B4-BE49-F238E27FC236}">
                <a16:creationId xmlns:a16="http://schemas.microsoft.com/office/drawing/2014/main" id="{0E643FA9-1CFE-9D88-9ACE-60BC4DDFAA65}"/>
              </a:ext>
            </a:extLst>
          </p:cNvPr>
          <p:cNvGraphicFramePr>
            <a:graphicFrameLocks/>
          </p:cNvGraphicFramePr>
          <p:nvPr>
            <p:extLst>
              <p:ext uri="{D42A27DB-BD31-4B8C-83A1-F6EECF244321}">
                <p14:modId xmlns:p14="http://schemas.microsoft.com/office/powerpoint/2010/main" val="3703259888"/>
              </p:ext>
            </p:extLst>
          </p:nvPr>
        </p:nvGraphicFramePr>
        <p:xfrm>
          <a:off x="3254484" y="1776325"/>
          <a:ext cx="635563" cy="29520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T1-C2">
            <a:extLst>
              <a:ext uri="{FF2B5EF4-FFF2-40B4-BE49-F238E27FC236}">
                <a16:creationId xmlns:a16="http://schemas.microsoft.com/office/drawing/2014/main" id="{721B70E1-283E-28BD-E85C-7CE6547529FE}"/>
              </a:ext>
            </a:extLst>
          </p:cNvPr>
          <p:cNvGraphicFramePr>
            <a:graphicFrameLocks/>
          </p:cNvGraphicFramePr>
          <p:nvPr>
            <p:extLst>
              <p:ext uri="{D42A27DB-BD31-4B8C-83A1-F6EECF244321}">
                <p14:modId xmlns:p14="http://schemas.microsoft.com/office/powerpoint/2010/main" val="1614105972"/>
              </p:ext>
            </p:extLst>
          </p:nvPr>
        </p:nvGraphicFramePr>
        <p:xfrm>
          <a:off x="3974528" y="1771265"/>
          <a:ext cx="597472" cy="2952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7" name="T1-C2">
            <a:extLst>
              <a:ext uri="{FF2B5EF4-FFF2-40B4-BE49-F238E27FC236}">
                <a16:creationId xmlns:a16="http://schemas.microsoft.com/office/drawing/2014/main" id="{BE35D4BD-66AF-D630-D93D-3D1B45173785}"/>
              </a:ext>
            </a:extLst>
          </p:cNvPr>
          <p:cNvGraphicFramePr>
            <a:graphicFrameLocks/>
          </p:cNvGraphicFramePr>
          <p:nvPr>
            <p:extLst>
              <p:ext uri="{D42A27DB-BD31-4B8C-83A1-F6EECF244321}">
                <p14:modId xmlns:p14="http://schemas.microsoft.com/office/powerpoint/2010/main" val="1035945058"/>
              </p:ext>
            </p:extLst>
          </p:nvPr>
        </p:nvGraphicFramePr>
        <p:xfrm>
          <a:off x="4585272" y="1788626"/>
          <a:ext cx="669891" cy="292608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6" name="T1-C2">
            <a:extLst>
              <a:ext uri="{FF2B5EF4-FFF2-40B4-BE49-F238E27FC236}">
                <a16:creationId xmlns:a16="http://schemas.microsoft.com/office/drawing/2014/main" id="{D392F525-E17B-1DAF-F302-13648FD79362}"/>
              </a:ext>
            </a:extLst>
          </p:cNvPr>
          <p:cNvGraphicFramePr>
            <a:graphicFrameLocks/>
          </p:cNvGraphicFramePr>
          <p:nvPr>
            <p:extLst>
              <p:ext uri="{D42A27DB-BD31-4B8C-83A1-F6EECF244321}">
                <p14:modId xmlns:p14="http://schemas.microsoft.com/office/powerpoint/2010/main" val="4284191289"/>
              </p:ext>
            </p:extLst>
          </p:nvPr>
        </p:nvGraphicFramePr>
        <p:xfrm>
          <a:off x="5298618" y="1783566"/>
          <a:ext cx="632672" cy="292608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0" name="T1-C2">
            <a:extLst>
              <a:ext uri="{FF2B5EF4-FFF2-40B4-BE49-F238E27FC236}">
                <a16:creationId xmlns:a16="http://schemas.microsoft.com/office/drawing/2014/main" id="{B2C15C6B-4DD2-1627-CE71-61CD4606B727}"/>
              </a:ext>
            </a:extLst>
          </p:cNvPr>
          <p:cNvGraphicFramePr>
            <a:graphicFrameLocks/>
          </p:cNvGraphicFramePr>
          <p:nvPr>
            <p:extLst>
              <p:ext uri="{D42A27DB-BD31-4B8C-83A1-F6EECF244321}">
                <p14:modId xmlns:p14="http://schemas.microsoft.com/office/powerpoint/2010/main" val="2994667755"/>
              </p:ext>
            </p:extLst>
          </p:nvPr>
        </p:nvGraphicFramePr>
        <p:xfrm>
          <a:off x="5937864" y="1789638"/>
          <a:ext cx="650261" cy="292608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T1-C2">
            <a:extLst>
              <a:ext uri="{FF2B5EF4-FFF2-40B4-BE49-F238E27FC236}">
                <a16:creationId xmlns:a16="http://schemas.microsoft.com/office/drawing/2014/main" id="{2BE6C1F3-CCA9-0847-187A-18D8EE5E3D4D}"/>
              </a:ext>
            </a:extLst>
          </p:cNvPr>
          <p:cNvGraphicFramePr>
            <a:graphicFrameLocks/>
          </p:cNvGraphicFramePr>
          <p:nvPr>
            <p:extLst>
              <p:ext uri="{D42A27DB-BD31-4B8C-83A1-F6EECF244321}">
                <p14:modId xmlns:p14="http://schemas.microsoft.com/office/powerpoint/2010/main" val="3357633394"/>
              </p:ext>
            </p:extLst>
          </p:nvPr>
        </p:nvGraphicFramePr>
        <p:xfrm>
          <a:off x="6678543" y="1784578"/>
          <a:ext cx="604587" cy="2926080"/>
        </p:xfrm>
        <a:graphic>
          <a:graphicData uri="http://schemas.openxmlformats.org/drawingml/2006/chart">
            <c:chart xmlns:c="http://schemas.openxmlformats.org/drawingml/2006/chart" xmlns:r="http://schemas.openxmlformats.org/officeDocument/2006/relationships" r:id="rId14"/>
          </a:graphicData>
        </a:graphic>
      </p:graphicFrame>
      <p:sp>
        <p:nvSpPr>
          <p:cNvPr id="2" name="Footer Placeholder 1">
            <a:extLst>
              <a:ext uri="{FF2B5EF4-FFF2-40B4-BE49-F238E27FC236}">
                <a16:creationId xmlns:a16="http://schemas.microsoft.com/office/drawing/2014/main" id="{0887D232-B22A-FFEB-FFCA-B11AA6D46664}"/>
              </a:ext>
            </a:extLst>
          </p:cNvPr>
          <p:cNvSpPr>
            <a:spLocks noGrp="1"/>
          </p:cNvSpPr>
          <p:nvPr>
            <p:ph type="ftr" sz="quarter" idx="15"/>
          </p:nvPr>
        </p:nvSpPr>
        <p:spPr/>
        <p:txBody>
          <a:bodyPr/>
          <a:lstStyle/>
          <a:p>
            <a:endParaRPr lang="en-US" dirty="0"/>
          </a:p>
        </p:txBody>
      </p:sp>
      <p:sp>
        <p:nvSpPr>
          <p:cNvPr id="3" name="Date Placeholder 2">
            <a:extLst>
              <a:ext uri="{FF2B5EF4-FFF2-40B4-BE49-F238E27FC236}">
                <a16:creationId xmlns:a16="http://schemas.microsoft.com/office/drawing/2014/main" id="{159AEF2C-6E22-BE2B-B1A5-F6377215C778}"/>
              </a:ext>
            </a:extLst>
          </p:cNvPr>
          <p:cNvSpPr>
            <a:spLocks noGrp="1"/>
          </p:cNvSpPr>
          <p:nvPr>
            <p:ph type="dt" sz="half" idx="14"/>
          </p:nvPr>
        </p:nvSpPr>
        <p:spPr/>
        <p:txBody>
          <a:bodyPr/>
          <a:lstStyle/>
          <a:p>
            <a:fld id="{9E29C78F-907C-4671-97E4-87900C39EEBD}" type="datetime1">
              <a:rPr lang="en-US" sz="500" smtClean="0"/>
              <a:t>7/3/2025</a:t>
            </a:fld>
            <a:endParaRPr lang="en-US" sz="500"/>
          </a:p>
        </p:txBody>
      </p:sp>
    </p:spTree>
    <p:extLst>
      <p:ext uri="{BB962C8B-B14F-4D97-AF65-F5344CB8AC3E}">
        <p14:creationId xmlns:p14="http://schemas.microsoft.com/office/powerpoint/2010/main" val="30781081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19</TotalTime>
  <Words>13965</Words>
  <Application>Microsoft Office PowerPoint</Application>
  <PresentationFormat>On-screen Show (16:9)</PresentationFormat>
  <Paragraphs>4095</Paragraphs>
  <Slides>105</Slides>
  <Notes>105</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105</vt:i4>
      </vt:variant>
    </vt:vector>
  </HeadingPairs>
  <TitlesOfParts>
    <vt:vector size="116"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lpstr>Brackets Analysis By Sector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64</cp:revision>
  <dcterms:created xsi:type="dcterms:W3CDTF">2024-07-05T11:30:58Z</dcterms:created>
  <dcterms:modified xsi:type="dcterms:W3CDTF">2025-07-03T09:26:35Z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